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9" r:id="rId3"/>
    <p:sldId id="257" r:id="rId4"/>
    <p:sldId id="258" r:id="rId5"/>
    <p:sldId id="261" r:id="rId6"/>
    <p:sldId id="262" r:id="rId7"/>
    <p:sldId id="260" r:id="rId8"/>
    <p:sldId id="275" r:id="rId9"/>
    <p:sldId id="276" r:id="rId10"/>
    <p:sldId id="277" r:id="rId11"/>
    <p:sldId id="264" r:id="rId12"/>
    <p:sldId id="265" r:id="rId13"/>
    <p:sldId id="266" r:id="rId14"/>
    <p:sldId id="269" r:id="rId15"/>
    <p:sldId id="279" r:id="rId16"/>
    <p:sldId id="267" r:id="rId17"/>
    <p:sldId id="280" r:id="rId18"/>
    <p:sldId id="268" r:id="rId19"/>
    <p:sldId id="281" r:id="rId20"/>
    <p:sldId id="270" r:id="rId2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D0C"/>
    <a:srgbClr val="30C627"/>
    <a:srgbClr val="FC0000"/>
    <a:srgbClr val="0E8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5827" autoAdjust="0"/>
  </p:normalViewPr>
  <p:slideViewPr>
    <p:cSldViewPr>
      <p:cViewPr varScale="1">
        <p:scale>
          <a:sx n="71" d="100"/>
          <a:sy n="71" d="100"/>
        </p:scale>
        <p:origin x="-4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070366-BA50-49F1-B507-A58E0F6F9186}" type="datetimeFigureOut">
              <a:rPr lang="it-IT" smtClean="0"/>
              <a:pPr/>
              <a:t>21/09/2008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8433BE-C074-44C3-8BE7-26CECC25992F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433BE-C074-44C3-8BE7-26CECC25992F}" type="slidenum">
              <a:rPr lang="it-IT" smtClean="0"/>
              <a:pPr/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433BE-C074-44C3-8BE7-26CECC25992F}" type="slidenum">
              <a:rPr lang="it-IT" smtClean="0"/>
              <a:pPr/>
              <a:t>10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D2ADA-2BAD-4BDE-B006-D3AE6B62DEC7}" type="datetimeFigureOut">
              <a:rPr lang="it-IT" smtClean="0"/>
              <a:pPr/>
              <a:t>21/09/2008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89086-DFAD-4A1A-94F5-92AA6173EF2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D2ADA-2BAD-4BDE-B006-D3AE6B62DEC7}" type="datetimeFigureOut">
              <a:rPr lang="it-IT" smtClean="0"/>
              <a:pPr/>
              <a:t>21/09/2008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89086-DFAD-4A1A-94F5-92AA6173EF2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D2ADA-2BAD-4BDE-B006-D3AE6B62DEC7}" type="datetimeFigureOut">
              <a:rPr lang="it-IT" smtClean="0"/>
              <a:pPr/>
              <a:t>21/09/2008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89086-DFAD-4A1A-94F5-92AA6173EF2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D2ADA-2BAD-4BDE-B006-D3AE6B62DEC7}" type="datetimeFigureOut">
              <a:rPr lang="it-IT" smtClean="0"/>
              <a:pPr/>
              <a:t>21/09/2008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89086-DFAD-4A1A-94F5-92AA6173EF2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D2ADA-2BAD-4BDE-B006-D3AE6B62DEC7}" type="datetimeFigureOut">
              <a:rPr lang="it-IT" smtClean="0"/>
              <a:pPr/>
              <a:t>21/09/2008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89086-DFAD-4A1A-94F5-92AA6173EF2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D2ADA-2BAD-4BDE-B006-D3AE6B62DEC7}" type="datetimeFigureOut">
              <a:rPr lang="it-IT" smtClean="0"/>
              <a:pPr/>
              <a:t>21/09/2008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89086-DFAD-4A1A-94F5-92AA6173EF2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D2ADA-2BAD-4BDE-B006-D3AE6B62DEC7}" type="datetimeFigureOut">
              <a:rPr lang="it-IT" smtClean="0"/>
              <a:pPr/>
              <a:t>21/09/2008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89086-DFAD-4A1A-94F5-92AA6173EF2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D2ADA-2BAD-4BDE-B006-D3AE6B62DEC7}" type="datetimeFigureOut">
              <a:rPr lang="it-IT" smtClean="0"/>
              <a:pPr/>
              <a:t>21/09/2008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89086-DFAD-4A1A-94F5-92AA6173EF2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D2ADA-2BAD-4BDE-B006-D3AE6B62DEC7}" type="datetimeFigureOut">
              <a:rPr lang="it-IT" smtClean="0"/>
              <a:pPr/>
              <a:t>21/09/2008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89086-DFAD-4A1A-94F5-92AA6173EF2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D2ADA-2BAD-4BDE-B006-D3AE6B62DEC7}" type="datetimeFigureOut">
              <a:rPr lang="it-IT" smtClean="0"/>
              <a:pPr/>
              <a:t>21/09/2008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89086-DFAD-4A1A-94F5-92AA6173EF2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D2ADA-2BAD-4BDE-B006-D3AE6B62DEC7}" type="datetimeFigureOut">
              <a:rPr lang="it-IT" smtClean="0"/>
              <a:pPr/>
              <a:t>21/09/2008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89086-DFAD-4A1A-94F5-92AA6173EF2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3D2ADA-2BAD-4BDE-B006-D3AE6B62DEC7}" type="datetimeFigureOut">
              <a:rPr lang="it-IT" smtClean="0"/>
              <a:pPr/>
              <a:t>21/09/2008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B89086-DFAD-4A1A-94F5-92AA6173EF29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logo_poli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lum bright="30000"/>
          </a:blip>
          <a:stretch>
            <a:fillRect/>
          </a:stretch>
        </p:blipFill>
        <p:spPr>
          <a:xfrm>
            <a:off x="1071538" y="0"/>
            <a:ext cx="6884104" cy="6776541"/>
          </a:xfrm>
          <a:prstGeom prst="rect">
            <a:avLst/>
          </a:prstGeom>
        </p:spPr>
      </p:pic>
      <p:sp>
        <p:nvSpPr>
          <p:cNvPr id="12" name="Figura a mano libera 11"/>
          <p:cNvSpPr/>
          <p:nvPr/>
        </p:nvSpPr>
        <p:spPr>
          <a:xfrm>
            <a:off x="681990" y="1954530"/>
            <a:ext cx="8359140" cy="5109210"/>
          </a:xfrm>
          <a:custGeom>
            <a:avLst/>
            <a:gdLst>
              <a:gd name="connsiteX0" fmla="*/ 2586990 w 8359140"/>
              <a:gd name="connsiteY0" fmla="*/ 4926330 h 5109210"/>
              <a:gd name="connsiteX1" fmla="*/ 60960 w 8359140"/>
              <a:gd name="connsiteY1" fmla="*/ 4343400 h 5109210"/>
              <a:gd name="connsiteX2" fmla="*/ 2952750 w 8359140"/>
              <a:gd name="connsiteY2" fmla="*/ 4549140 h 5109210"/>
              <a:gd name="connsiteX3" fmla="*/ 4724400 w 8359140"/>
              <a:gd name="connsiteY3" fmla="*/ 4183380 h 5109210"/>
              <a:gd name="connsiteX4" fmla="*/ 6518910 w 8359140"/>
              <a:gd name="connsiteY4" fmla="*/ 4411980 h 5109210"/>
              <a:gd name="connsiteX5" fmla="*/ 8359140 w 8359140"/>
              <a:gd name="connsiteY5" fmla="*/ 0 h 5109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359140" h="5109210">
                <a:moveTo>
                  <a:pt x="2586990" y="4926330"/>
                </a:moveTo>
                <a:cubicBezTo>
                  <a:pt x="1293495" y="4666297"/>
                  <a:pt x="0" y="4406265"/>
                  <a:pt x="60960" y="4343400"/>
                </a:cubicBezTo>
                <a:cubicBezTo>
                  <a:pt x="121920" y="4280535"/>
                  <a:pt x="2175510" y="4575810"/>
                  <a:pt x="2952750" y="4549140"/>
                </a:cubicBezTo>
                <a:cubicBezTo>
                  <a:pt x="3729990" y="4522470"/>
                  <a:pt x="4130040" y="4206240"/>
                  <a:pt x="4724400" y="4183380"/>
                </a:cubicBezTo>
                <a:cubicBezTo>
                  <a:pt x="5318760" y="4160520"/>
                  <a:pt x="5913120" y="5109210"/>
                  <a:pt x="6518910" y="4411980"/>
                </a:cubicBezTo>
                <a:cubicBezTo>
                  <a:pt x="7124700" y="3714750"/>
                  <a:pt x="8115300" y="737235"/>
                  <a:pt x="8359140" y="0"/>
                </a:cubicBezTo>
              </a:path>
            </a:pathLst>
          </a:custGeom>
          <a:ln w="19050">
            <a:solidFill>
              <a:srgbClr val="FDFD0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" name="Immagine 4" descr="airlab_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4548" y="-24"/>
            <a:ext cx="2079451" cy="1357298"/>
          </a:xfrm>
          <a:prstGeom prst="rect">
            <a:avLst/>
          </a:prstGeom>
        </p:spPr>
      </p:pic>
      <p:sp>
        <p:nvSpPr>
          <p:cNvPr id="6" name="Figura a mano libera 5"/>
          <p:cNvSpPr/>
          <p:nvPr/>
        </p:nvSpPr>
        <p:spPr>
          <a:xfrm>
            <a:off x="0" y="1643050"/>
            <a:ext cx="8932545" cy="5003495"/>
          </a:xfrm>
          <a:custGeom>
            <a:avLst/>
            <a:gdLst>
              <a:gd name="connsiteX0" fmla="*/ 0 w 8372475"/>
              <a:gd name="connsiteY0" fmla="*/ 4272915 h 4621530"/>
              <a:gd name="connsiteX1" fmla="*/ 4057650 w 8372475"/>
              <a:gd name="connsiteY1" fmla="*/ 3484245 h 4621530"/>
              <a:gd name="connsiteX2" fmla="*/ 6709410 w 8372475"/>
              <a:gd name="connsiteY2" fmla="*/ 4215765 h 4621530"/>
              <a:gd name="connsiteX3" fmla="*/ 7783830 w 8372475"/>
              <a:gd name="connsiteY3" fmla="*/ 4364355 h 4621530"/>
              <a:gd name="connsiteX4" fmla="*/ 8321040 w 8372475"/>
              <a:gd name="connsiteY4" fmla="*/ 2672715 h 4621530"/>
              <a:gd name="connsiteX5" fmla="*/ 7475220 w 8372475"/>
              <a:gd name="connsiteY5" fmla="*/ 603885 h 4621530"/>
              <a:gd name="connsiteX6" fmla="*/ 7669530 w 8372475"/>
              <a:gd name="connsiteY6" fmla="*/ 9525 h 4621530"/>
              <a:gd name="connsiteX7" fmla="*/ 7258050 w 8372475"/>
              <a:gd name="connsiteY7" fmla="*/ 546735 h 4621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372475" h="4621530">
                <a:moveTo>
                  <a:pt x="0" y="4272915"/>
                </a:moveTo>
                <a:cubicBezTo>
                  <a:pt x="1469707" y="3883342"/>
                  <a:pt x="2939415" y="3493770"/>
                  <a:pt x="4057650" y="3484245"/>
                </a:cubicBezTo>
                <a:cubicBezTo>
                  <a:pt x="5175885" y="3474720"/>
                  <a:pt x="6088380" y="4069080"/>
                  <a:pt x="6709410" y="4215765"/>
                </a:cubicBezTo>
                <a:cubicBezTo>
                  <a:pt x="7330440" y="4362450"/>
                  <a:pt x="7515225" y="4621530"/>
                  <a:pt x="7783830" y="4364355"/>
                </a:cubicBezTo>
                <a:cubicBezTo>
                  <a:pt x="8052435" y="4107180"/>
                  <a:pt x="8372475" y="3299460"/>
                  <a:pt x="8321040" y="2672715"/>
                </a:cubicBezTo>
                <a:cubicBezTo>
                  <a:pt x="8269605" y="2045970"/>
                  <a:pt x="7583805" y="1047750"/>
                  <a:pt x="7475220" y="603885"/>
                </a:cubicBezTo>
                <a:cubicBezTo>
                  <a:pt x="7366635" y="160020"/>
                  <a:pt x="7705725" y="19050"/>
                  <a:pt x="7669530" y="9525"/>
                </a:cubicBezTo>
                <a:cubicBezTo>
                  <a:pt x="7633335" y="0"/>
                  <a:pt x="7444740" y="379095"/>
                  <a:pt x="7258050" y="546735"/>
                </a:cubicBezTo>
              </a:path>
            </a:pathLst>
          </a:custGeom>
          <a:ln w="19050">
            <a:solidFill>
              <a:srgbClr val="0E83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Figura a mano libera 7"/>
          <p:cNvSpPr/>
          <p:nvPr/>
        </p:nvSpPr>
        <p:spPr>
          <a:xfrm>
            <a:off x="0" y="1500174"/>
            <a:ext cx="9144000" cy="5409261"/>
          </a:xfrm>
          <a:custGeom>
            <a:avLst/>
            <a:gdLst>
              <a:gd name="connsiteX0" fmla="*/ 0 w 8317230"/>
              <a:gd name="connsiteY0" fmla="*/ 3663315 h 4949190"/>
              <a:gd name="connsiteX1" fmla="*/ 4343400 w 8317230"/>
              <a:gd name="connsiteY1" fmla="*/ 3949065 h 4949190"/>
              <a:gd name="connsiteX2" fmla="*/ 6503670 w 8317230"/>
              <a:gd name="connsiteY2" fmla="*/ 4589145 h 4949190"/>
              <a:gd name="connsiteX3" fmla="*/ 8161020 w 8317230"/>
              <a:gd name="connsiteY3" fmla="*/ 4154805 h 4949190"/>
              <a:gd name="connsiteX4" fmla="*/ 7360920 w 8317230"/>
              <a:gd name="connsiteY4" fmla="*/ 4726305 h 4949190"/>
              <a:gd name="connsiteX5" fmla="*/ 8263890 w 8317230"/>
              <a:gd name="connsiteY5" fmla="*/ 2817495 h 4949190"/>
              <a:gd name="connsiteX6" fmla="*/ 7680960 w 8317230"/>
              <a:gd name="connsiteY6" fmla="*/ 440055 h 4949190"/>
              <a:gd name="connsiteX7" fmla="*/ 8161020 w 8317230"/>
              <a:gd name="connsiteY7" fmla="*/ 177165 h 4949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317230" h="4949190">
                <a:moveTo>
                  <a:pt x="0" y="3663315"/>
                </a:moveTo>
                <a:cubicBezTo>
                  <a:pt x="1629727" y="3729037"/>
                  <a:pt x="3259455" y="3794760"/>
                  <a:pt x="4343400" y="3949065"/>
                </a:cubicBezTo>
                <a:cubicBezTo>
                  <a:pt x="5427345" y="4103370"/>
                  <a:pt x="5867400" y="4554855"/>
                  <a:pt x="6503670" y="4589145"/>
                </a:cubicBezTo>
                <a:cubicBezTo>
                  <a:pt x="7139940" y="4623435"/>
                  <a:pt x="8018145" y="4131945"/>
                  <a:pt x="8161020" y="4154805"/>
                </a:cubicBezTo>
                <a:cubicBezTo>
                  <a:pt x="8303895" y="4177665"/>
                  <a:pt x="7343775" y="4949190"/>
                  <a:pt x="7360920" y="4726305"/>
                </a:cubicBezTo>
                <a:cubicBezTo>
                  <a:pt x="7378065" y="4503420"/>
                  <a:pt x="8210550" y="3531870"/>
                  <a:pt x="8263890" y="2817495"/>
                </a:cubicBezTo>
                <a:cubicBezTo>
                  <a:pt x="8317230" y="2103120"/>
                  <a:pt x="7698105" y="880110"/>
                  <a:pt x="7680960" y="440055"/>
                </a:cubicBezTo>
                <a:cubicBezTo>
                  <a:pt x="7663815" y="0"/>
                  <a:pt x="7912417" y="88582"/>
                  <a:pt x="8161020" y="177165"/>
                </a:cubicBezTo>
              </a:path>
            </a:pathLst>
          </a:custGeom>
          <a:ln w="28575">
            <a:solidFill>
              <a:srgbClr val="F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Figura a mano libera 8"/>
          <p:cNvSpPr/>
          <p:nvPr/>
        </p:nvSpPr>
        <p:spPr>
          <a:xfrm>
            <a:off x="0" y="1643050"/>
            <a:ext cx="9429784" cy="4635830"/>
          </a:xfrm>
          <a:custGeom>
            <a:avLst/>
            <a:gdLst>
              <a:gd name="connsiteX0" fmla="*/ 8023860 w 8858250"/>
              <a:gd name="connsiteY0" fmla="*/ 0 h 3478530"/>
              <a:gd name="connsiteX1" fmla="*/ 7440930 w 8858250"/>
              <a:gd name="connsiteY1" fmla="*/ 1108710 h 3478530"/>
              <a:gd name="connsiteX2" fmla="*/ 8401050 w 8858250"/>
              <a:gd name="connsiteY2" fmla="*/ 3154680 h 3478530"/>
              <a:gd name="connsiteX3" fmla="*/ 4697730 w 8858250"/>
              <a:gd name="connsiteY3" fmla="*/ 3051810 h 3478530"/>
              <a:gd name="connsiteX4" fmla="*/ 4149090 w 8858250"/>
              <a:gd name="connsiteY4" fmla="*/ 3303270 h 3478530"/>
              <a:gd name="connsiteX5" fmla="*/ 2514600 w 8858250"/>
              <a:gd name="connsiteY5" fmla="*/ 2548890 h 3478530"/>
              <a:gd name="connsiteX6" fmla="*/ 0 w 8858250"/>
              <a:gd name="connsiteY6" fmla="*/ 3166110 h 3478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858250" h="3478530">
                <a:moveTo>
                  <a:pt x="8023860" y="0"/>
                </a:moveTo>
                <a:cubicBezTo>
                  <a:pt x="7700962" y="291465"/>
                  <a:pt x="7378065" y="582930"/>
                  <a:pt x="7440930" y="1108710"/>
                </a:cubicBezTo>
                <a:cubicBezTo>
                  <a:pt x="7503795" y="1634490"/>
                  <a:pt x="8858250" y="2830830"/>
                  <a:pt x="8401050" y="3154680"/>
                </a:cubicBezTo>
                <a:cubicBezTo>
                  <a:pt x="7943850" y="3478530"/>
                  <a:pt x="5406390" y="3027045"/>
                  <a:pt x="4697730" y="3051810"/>
                </a:cubicBezTo>
                <a:cubicBezTo>
                  <a:pt x="3989070" y="3076575"/>
                  <a:pt x="4512945" y="3387090"/>
                  <a:pt x="4149090" y="3303270"/>
                </a:cubicBezTo>
                <a:cubicBezTo>
                  <a:pt x="3785235" y="3219450"/>
                  <a:pt x="3206115" y="2571750"/>
                  <a:pt x="2514600" y="2548890"/>
                </a:cubicBezTo>
                <a:cubicBezTo>
                  <a:pt x="1823085" y="2526030"/>
                  <a:pt x="489585" y="3120390"/>
                  <a:pt x="0" y="3166110"/>
                </a:cubicBezTo>
              </a:path>
            </a:pathLst>
          </a:custGeom>
          <a:ln w="19050">
            <a:solidFill>
              <a:srgbClr val="30C62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ttangolo 9"/>
          <p:cNvSpPr/>
          <p:nvPr/>
        </p:nvSpPr>
        <p:spPr>
          <a:xfrm>
            <a:off x="285720" y="1960426"/>
            <a:ext cx="856760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dirty="0" smtClean="0">
                <a:ln w="12700">
                  <a:solidFill>
                    <a:schemeClr val="bg1"/>
                  </a:solidFill>
                  <a:prstDash val="soli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Sistema di controllo</a:t>
            </a:r>
          </a:p>
          <a:p>
            <a:pPr algn="ctr"/>
            <a:r>
              <a:rPr lang="it-IT" sz="5400" b="1" dirty="0" smtClean="0">
                <a:ln w="12700">
                  <a:solidFill>
                    <a:schemeClr val="bg1"/>
                  </a:solidFill>
                  <a:prstDash val="soli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per un robot a bilanciamento</a:t>
            </a:r>
            <a:endParaRPr lang="it-IT" sz="5400" b="1" dirty="0">
              <a:ln w="12700">
                <a:solidFill>
                  <a:schemeClr val="bg1"/>
                </a:solidFill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1" name="Immagine 10" descr="logo_pol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06" y="71438"/>
            <a:ext cx="1378842" cy="1357298"/>
          </a:xfrm>
          <a:prstGeom prst="rect">
            <a:avLst/>
          </a:prstGeom>
        </p:spPr>
      </p:pic>
      <p:sp>
        <p:nvSpPr>
          <p:cNvPr id="13" name="CasellaDiTesto 12"/>
          <p:cNvSpPr txBox="1"/>
          <p:nvPr/>
        </p:nvSpPr>
        <p:spPr>
          <a:xfrm>
            <a:off x="357158" y="4059800"/>
            <a:ext cx="3142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Relatore:  Prof. Andrea </a:t>
            </a:r>
            <a:r>
              <a:rPr lang="it-IT" dirty="0" err="1" smtClean="0"/>
              <a:t>Bonarini</a:t>
            </a:r>
            <a:endParaRPr lang="it-IT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2120624" y="285728"/>
            <a:ext cx="4902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400" cap="small" dirty="0" smtClean="0"/>
              <a:t>Facoltà di ingegneria dell’informazione</a:t>
            </a:r>
            <a:endParaRPr lang="it-IT" sz="2400" cap="small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1921371" y="857232"/>
            <a:ext cx="5301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cap="small" dirty="0" smtClean="0"/>
              <a:t>progetto di intelligenza artificiale e ingegneria robotica</a:t>
            </a:r>
            <a:endParaRPr lang="it-IT" cap="small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3143240" y="6072206"/>
            <a:ext cx="2899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cap="small" dirty="0" smtClean="0"/>
              <a:t>anno accademico 2007/2008</a:t>
            </a:r>
            <a:endParaRPr lang="it-IT" cap="small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4429124" y="4671964"/>
            <a:ext cx="37647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/>
              <a:t>Tesi  Triennale di Chiappa Riccardo</a:t>
            </a:r>
            <a:endParaRPr lang="it-IT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3"/>
          <p:cNvGrpSpPr/>
          <p:nvPr/>
        </p:nvGrpSpPr>
        <p:grpSpPr>
          <a:xfrm>
            <a:off x="1071538" y="0"/>
            <a:ext cx="8072462" cy="6776541"/>
            <a:chOff x="1071538" y="0"/>
            <a:chExt cx="8072462" cy="6776541"/>
          </a:xfrm>
        </p:grpSpPr>
        <p:pic>
          <p:nvPicPr>
            <p:cNvPr id="4" name="Immagine 3" descr="logo_poli.jpg"/>
            <p:cNvPicPr>
              <a:picLocks noChangeAspect="1"/>
            </p:cNvPicPr>
            <p:nvPr/>
          </p:nvPicPr>
          <p:blipFill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  <a:lum bright="30000"/>
            </a:blip>
            <a:stretch>
              <a:fillRect/>
            </a:stretch>
          </p:blipFill>
          <p:spPr>
            <a:xfrm>
              <a:off x="1071538" y="0"/>
              <a:ext cx="6884104" cy="6776541"/>
            </a:xfrm>
            <a:prstGeom prst="rect">
              <a:avLst/>
            </a:prstGeom>
          </p:spPr>
        </p:pic>
        <p:pic>
          <p:nvPicPr>
            <p:cNvPr id="5" name="Immagine 4" descr="airlab_logo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64549" y="0"/>
              <a:ext cx="2079451" cy="1357298"/>
            </a:xfrm>
            <a:prstGeom prst="rect">
              <a:avLst/>
            </a:prstGeom>
          </p:spPr>
        </p:pic>
      </p:grpSp>
      <p:sp>
        <p:nvSpPr>
          <p:cNvPr id="10" name="CasellaDiTesto 9"/>
          <p:cNvSpPr txBox="1"/>
          <p:nvPr/>
        </p:nvSpPr>
        <p:spPr>
          <a:xfrm>
            <a:off x="142844" y="428604"/>
            <a:ext cx="7072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 smtClean="0">
                <a:latin typeface="Adobe Garamond Pro Bold" pitchFamily="18" charset="0"/>
              </a:rPr>
              <a:t>EVOLUZIONE ELETTRONICA </a:t>
            </a:r>
            <a:endParaRPr lang="it-IT" sz="3600" b="1" dirty="0">
              <a:latin typeface="Adobe Garamond Pro Bold" pitchFamily="18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357159" y="1142984"/>
            <a:ext cx="22093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t-IT" sz="3600" dirty="0" err="1" smtClean="0"/>
              <a:t>Tiltyboard</a:t>
            </a:r>
            <a:r>
              <a:rPr lang="it-IT" sz="3600" dirty="0" smtClean="0"/>
              <a:t>:</a:t>
            </a:r>
            <a:endParaRPr lang="it-IT" sz="3600" dirty="0"/>
          </a:p>
        </p:txBody>
      </p:sp>
      <p:pic>
        <p:nvPicPr>
          <p:cNvPr id="22" name="Immagine 21" descr="Tiltyboar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210678"/>
            <a:ext cx="9144000" cy="42901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3"/>
          <p:cNvGrpSpPr/>
          <p:nvPr/>
        </p:nvGrpSpPr>
        <p:grpSpPr>
          <a:xfrm>
            <a:off x="1071538" y="0"/>
            <a:ext cx="8072462" cy="6776541"/>
            <a:chOff x="1071538" y="0"/>
            <a:chExt cx="8072462" cy="6776541"/>
          </a:xfrm>
        </p:grpSpPr>
        <p:pic>
          <p:nvPicPr>
            <p:cNvPr id="4" name="Immagine 3" descr="logo_poli.jpg"/>
            <p:cNvPicPr>
              <a:picLocks noChangeAspect="1"/>
            </p:cNvPicPr>
            <p:nvPr/>
          </p:nvPicPr>
          <p:blipFill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lum bright="30000"/>
            </a:blip>
            <a:stretch>
              <a:fillRect/>
            </a:stretch>
          </p:blipFill>
          <p:spPr>
            <a:xfrm>
              <a:off x="1071538" y="0"/>
              <a:ext cx="6884104" cy="6776541"/>
            </a:xfrm>
            <a:prstGeom prst="rect">
              <a:avLst/>
            </a:prstGeom>
          </p:spPr>
        </p:pic>
        <p:pic>
          <p:nvPicPr>
            <p:cNvPr id="5" name="Immagine 4" descr="airlab_logo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64549" y="0"/>
              <a:ext cx="2079451" cy="1357298"/>
            </a:xfrm>
            <a:prstGeom prst="rect">
              <a:avLst/>
            </a:prstGeom>
          </p:spPr>
        </p:pic>
      </p:grpSp>
      <p:sp>
        <p:nvSpPr>
          <p:cNvPr id="10" name="CasellaDiTesto 9"/>
          <p:cNvSpPr txBox="1"/>
          <p:nvPr/>
        </p:nvSpPr>
        <p:spPr>
          <a:xfrm>
            <a:off x="142844" y="428604"/>
            <a:ext cx="7072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 smtClean="0">
                <a:latin typeface="Adobe Garamond Pro Bold" pitchFamily="18" charset="0"/>
              </a:rPr>
              <a:t>EVOLUZIONE ELETTRONICA </a:t>
            </a:r>
            <a:endParaRPr lang="it-IT" sz="3600" b="1" dirty="0">
              <a:latin typeface="Adobe Garamond Pro Bold" pitchFamily="18" charset="0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252963" y="1142984"/>
            <a:ext cx="51426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dirty="0" err="1" smtClean="0"/>
              <a:t>Tiltyboard</a:t>
            </a:r>
            <a:r>
              <a:rPr lang="it-IT" sz="3600" dirty="0" smtClean="0"/>
              <a:t>: l’alimentazione</a:t>
            </a:r>
            <a:endParaRPr lang="it-IT" sz="3600" dirty="0"/>
          </a:p>
        </p:txBody>
      </p:sp>
      <p:pic>
        <p:nvPicPr>
          <p:cNvPr id="15" name="Immagine 14" descr="Tiltyboard-alimentazion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2285992"/>
            <a:ext cx="5099654" cy="3452152"/>
          </a:xfrm>
          <a:prstGeom prst="rect">
            <a:avLst/>
          </a:prstGeom>
        </p:spPr>
      </p:pic>
      <p:sp>
        <p:nvSpPr>
          <p:cNvPr id="16" name="CasellaDiTesto 15"/>
          <p:cNvSpPr txBox="1"/>
          <p:nvPr/>
        </p:nvSpPr>
        <p:spPr>
          <a:xfrm>
            <a:off x="5325262" y="2285992"/>
            <a:ext cx="38187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/>
              <a:t>- </a:t>
            </a:r>
            <a:r>
              <a:rPr lang="it-IT" sz="2400" dirty="0" smtClean="0"/>
              <a:t>Regolatore di tensione 7805</a:t>
            </a:r>
            <a:endParaRPr lang="it-IT" sz="2000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5325262" y="3000372"/>
            <a:ext cx="35826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/>
              <a:t>- </a:t>
            </a:r>
            <a:r>
              <a:rPr lang="it-IT" sz="2400" dirty="0" smtClean="0"/>
              <a:t>Ponti H integrati LM18200</a:t>
            </a:r>
            <a:endParaRPr lang="it-IT" sz="2000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5357818" y="3786190"/>
            <a:ext cx="26031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it-IT" sz="2400" dirty="0" smtClean="0"/>
              <a:t>Condensatori di </a:t>
            </a:r>
          </a:p>
          <a:p>
            <a:r>
              <a:rPr lang="it-IT" sz="2400" dirty="0" smtClean="0"/>
              <a:t>  disaccoppiamento</a:t>
            </a:r>
            <a:endParaRPr lang="it-IT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3"/>
          <p:cNvGrpSpPr/>
          <p:nvPr/>
        </p:nvGrpSpPr>
        <p:grpSpPr>
          <a:xfrm>
            <a:off x="1071538" y="0"/>
            <a:ext cx="8072462" cy="6776541"/>
            <a:chOff x="1071538" y="0"/>
            <a:chExt cx="8072462" cy="6776541"/>
          </a:xfrm>
        </p:grpSpPr>
        <p:pic>
          <p:nvPicPr>
            <p:cNvPr id="4" name="Immagine 3" descr="logo_poli.jpg"/>
            <p:cNvPicPr>
              <a:picLocks noChangeAspect="1"/>
            </p:cNvPicPr>
            <p:nvPr/>
          </p:nvPicPr>
          <p:blipFill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lum bright="30000"/>
            </a:blip>
            <a:stretch>
              <a:fillRect/>
            </a:stretch>
          </p:blipFill>
          <p:spPr>
            <a:xfrm>
              <a:off x="1071538" y="0"/>
              <a:ext cx="6884104" cy="6776541"/>
            </a:xfrm>
            <a:prstGeom prst="rect">
              <a:avLst/>
            </a:prstGeom>
          </p:spPr>
        </p:pic>
        <p:pic>
          <p:nvPicPr>
            <p:cNvPr id="5" name="Immagine 4" descr="airlab_logo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64549" y="0"/>
              <a:ext cx="2079451" cy="1357298"/>
            </a:xfrm>
            <a:prstGeom prst="rect">
              <a:avLst/>
            </a:prstGeom>
          </p:spPr>
        </p:pic>
      </p:grpSp>
      <p:sp>
        <p:nvSpPr>
          <p:cNvPr id="10" name="CasellaDiTesto 9"/>
          <p:cNvSpPr txBox="1"/>
          <p:nvPr/>
        </p:nvSpPr>
        <p:spPr>
          <a:xfrm>
            <a:off x="142844" y="428604"/>
            <a:ext cx="7072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 smtClean="0">
                <a:latin typeface="Adobe Garamond Pro Bold" pitchFamily="18" charset="0"/>
              </a:rPr>
              <a:t>EVOLUZIONE ELETTRONICA </a:t>
            </a:r>
            <a:endParaRPr lang="it-IT" sz="3600" b="1" dirty="0">
              <a:latin typeface="Adobe Garamond Pro Bold" pitchFamily="18" charset="0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252963" y="1142984"/>
            <a:ext cx="47180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dirty="0" err="1" smtClean="0"/>
              <a:t>Tiltyboard</a:t>
            </a:r>
            <a:r>
              <a:rPr lang="it-IT" sz="3600" dirty="0" smtClean="0"/>
              <a:t>: il PIC 18F252</a:t>
            </a:r>
            <a:endParaRPr lang="it-IT" sz="3600" dirty="0"/>
          </a:p>
        </p:txBody>
      </p:sp>
      <p:pic>
        <p:nvPicPr>
          <p:cNvPr id="13" name="Immagine 12" descr="PIC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1714488"/>
            <a:ext cx="5689659" cy="4997770"/>
          </a:xfrm>
          <a:prstGeom prst="rect">
            <a:avLst/>
          </a:prstGeom>
        </p:spPr>
      </p:pic>
      <p:sp>
        <p:nvSpPr>
          <p:cNvPr id="14" name="CasellaDiTesto 13"/>
          <p:cNvSpPr txBox="1"/>
          <p:nvPr/>
        </p:nvSpPr>
        <p:spPr>
          <a:xfrm>
            <a:off x="5786446" y="1928802"/>
            <a:ext cx="332366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it-IT" sz="2400" dirty="0" smtClean="0"/>
              <a:t> Collegamenti accessibili</a:t>
            </a:r>
          </a:p>
          <a:p>
            <a:pPr>
              <a:buFontTx/>
              <a:buChar char="-"/>
            </a:pPr>
            <a:endParaRPr lang="it-IT" sz="2400" dirty="0" smtClean="0"/>
          </a:p>
          <a:p>
            <a:pPr>
              <a:buFontTx/>
              <a:buChar char="-"/>
            </a:pPr>
            <a:r>
              <a:rPr lang="it-IT" sz="2400" dirty="0" smtClean="0"/>
              <a:t> Led di </a:t>
            </a:r>
            <a:r>
              <a:rPr lang="it-IT" sz="2400" dirty="0" err="1" smtClean="0"/>
              <a:t>debug</a:t>
            </a:r>
            <a:endParaRPr lang="it-IT" sz="2400" dirty="0" smtClean="0"/>
          </a:p>
          <a:p>
            <a:endParaRPr lang="it-IT" sz="2400" dirty="0" smtClean="0"/>
          </a:p>
          <a:p>
            <a:pPr>
              <a:buFontTx/>
              <a:buChar char="-"/>
            </a:pPr>
            <a:r>
              <a:rPr lang="it-IT" sz="2400" dirty="0" smtClean="0"/>
              <a:t> Possibilità di inserire un</a:t>
            </a:r>
          </a:p>
          <a:p>
            <a:r>
              <a:rPr lang="it-IT" sz="2400" dirty="0" smtClean="0"/>
              <a:t>   secondo accelerometro</a:t>
            </a:r>
            <a:endParaRPr lang="it-IT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3"/>
          <p:cNvGrpSpPr/>
          <p:nvPr/>
        </p:nvGrpSpPr>
        <p:grpSpPr>
          <a:xfrm>
            <a:off x="1071538" y="0"/>
            <a:ext cx="8072462" cy="6776541"/>
            <a:chOff x="1071538" y="0"/>
            <a:chExt cx="8072462" cy="6776541"/>
          </a:xfrm>
        </p:grpSpPr>
        <p:pic>
          <p:nvPicPr>
            <p:cNvPr id="4" name="Immagine 3" descr="logo_poli.jpg"/>
            <p:cNvPicPr>
              <a:picLocks noChangeAspect="1"/>
            </p:cNvPicPr>
            <p:nvPr/>
          </p:nvPicPr>
          <p:blipFill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lum bright="30000"/>
            </a:blip>
            <a:stretch>
              <a:fillRect/>
            </a:stretch>
          </p:blipFill>
          <p:spPr>
            <a:xfrm>
              <a:off x="1071538" y="0"/>
              <a:ext cx="6884104" cy="6776541"/>
            </a:xfrm>
            <a:prstGeom prst="rect">
              <a:avLst/>
            </a:prstGeom>
          </p:spPr>
        </p:pic>
        <p:pic>
          <p:nvPicPr>
            <p:cNvPr id="5" name="Immagine 4" descr="airlab_logo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64549" y="0"/>
              <a:ext cx="2079451" cy="1357298"/>
            </a:xfrm>
            <a:prstGeom prst="rect">
              <a:avLst/>
            </a:prstGeom>
          </p:spPr>
        </p:pic>
      </p:grpSp>
      <p:sp>
        <p:nvSpPr>
          <p:cNvPr id="10" name="CasellaDiTesto 9"/>
          <p:cNvSpPr txBox="1"/>
          <p:nvPr/>
        </p:nvSpPr>
        <p:spPr>
          <a:xfrm>
            <a:off x="142844" y="428604"/>
            <a:ext cx="7072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 smtClean="0">
                <a:latin typeface="Adobe Garamond Pro Bold" pitchFamily="18" charset="0"/>
              </a:rPr>
              <a:t>EVOLUZIONE ELETTRONICA </a:t>
            </a:r>
            <a:endParaRPr lang="it-IT" sz="3600" b="1" dirty="0">
              <a:latin typeface="Adobe Garamond Pro Bold" pitchFamily="18" charset="0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252963" y="1142984"/>
            <a:ext cx="52972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dirty="0" err="1" smtClean="0"/>
              <a:t>Tiltyboard</a:t>
            </a:r>
            <a:r>
              <a:rPr lang="it-IT" sz="3600" dirty="0" smtClean="0"/>
              <a:t>: preamplificatori</a:t>
            </a:r>
            <a:endParaRPr lang="it-IT" sz="3600" dirty="0"/>
          </a:p>
        </p:txBody>
      </p:sp>
      <p:pic>
        <p:nvPicPr>
          <p:cNvPr id="13" name="Immagine 12" descr="Tiltyboard - Trattazione seg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1785926"/>
            <a:ext cx="6072230" cy="4919378"/>
          </a:xfrm>
          <a:prstGeom prst="rect">
            <a:avLst/>
          </a:prstGeom>
        </p:spPr>
      </p:pic>
      <p:sp>
        <p:nvSpPr>
          <p:cNvPr id="15" name="CasellaDiTesto 14"/>
          <p:cNvSpPr txBox="1"/>
          <p:nvPr/>
        </p:nvSpPr>
        <p:spPr>
          <a:xfrm>
            <a:off x="6286512" y="2264813"/>
            <a:ext cx="2914196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it-IT" sz="2800" dirty="0" smtClean="0"/>
              <a:t> Adattamento dei </a:t>
            </a:r>
          </a:p>
          <a:p>
            <a:r>
              <a:rPr lang="it-IT" sz="2800" dirty="0" smtClean="0"/>
              <a:t>  segnali</a:t>
            </a:r>
          </a:p>
          <a:p>
            <a:endParaRPr lang="it-IT" sz="2800" dirty="0" smtClean="0"/>
          </a:p>
          <a:p>
            <a:pPr>
              <a:buFontTx/>
              <a:buChar char="-"/>
            </a:pPr>
            <a:r>
              <a:rPr lang="it-IT" sz="2800" dirty="0" smtClean="0"/>
              <a:t> Filtri passa basso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3"/>
          <p:cNvGrpSpPr/>
          <p:nvPr/>
        </p:nvGrpSpPr>
        <p:grpSpPr>
          <a:xfrm>
            <a:off x="0" y="0"/>
            <a:ext cx="9429784" cy="7063740"/>
            <a:chOff x="0" y="0"/>
            <a:chExt cx="9429784" cy="7063740"/>
          </a:xfrm>
        </p:grpSpPr>
        <p:pic>
          <p:nvPicPr>
            <p:cNvPr id="4" name="Immagine 3" descr="logo_poli.jpg"/>
            <p:cNvPicPr>
              <a:picLocks noChangeAspect="1"/>
            </p:cNvPicPr>
            <p:nvPr/>
          </p:nvPicPr>
          <p:blipFill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lum bright="30000"/>
            </a:blip>
            <a:stretch>
              <a:fillRect/>
            </a:stretch>
          </p:blipFill>
          <p:spPr>
            <a:xfrm>
              <a:off x="1071538" y="0"/>
              <a:ext cx="6884104" cy="6776541"/>
            </a:xfrm>
            <a:prstGeom prst="rect">
              <a:avLst/>
            </a:prstGeom>
          </p:spPr>
        </p:pic>
        <p:sp>
          <p:nvSpPr>
            <p:cNvPr id="12" name="Figura a mano libera 11"/>
            <p:cNvSpPr/>
            <p:nvPr/>
          </p:nvSpPr>
          <p:spPr>
            <a:xfrm>
              <a:off x="681990" y="1954530"/>
              <a:ext cx="8359140" cy="5109210"/>
            </a:xfrm>
            <a:custGeom>
              <a:avLst/>
              <a:gdLst>
                <a:gd name="connsiteX0" fmla="*/ 2586990 w 8359140"/>
                <a:gd name="connsiteY0" fmla="*/ 4926330 h 5109210"/>
                <a:gd name="connsiteX1" fmla="*/ 60960 w 8359140"/>
                <a:gd name="connsiteY1" fmla="*/ 4343400 h 5109210"/>
                <a:gd name="connsiteX2" fmla="*/ 2952750 w 8359140"/>
                <a:gd name="connsiteY2" fmla="*/ 4549140 h 5109210"/>
                <a:gd name="connsiteX3" fmla="*/ 4724400 w 8359140"/>
                <a:gd name="connsiteY3" fmla="*/ 4183380 h 5109210"/>
                <a:gd name="connsiteX4" fmla="*/ 6518910 w 8359140"/>
                <a:gd name="connsiteY4" fmla="*/ 4411980 h 5109210"/>
                <a:gd name="connsiteX5" fmla="*/ 8359140 w 8359140"/>
                <a:gd name="connsiteY5" fmla="*/ 0 h 5109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59140" h="5109210">
                  <a:moveTo>
                    <a:pt x="2586990" y="4926330"/>
                  </a:moveTo>
                  <a:cubicBezTo>
                    <a:pt x="1293495" y="4666297"/>
                    <a:pt x="0" y="4406265"/>
                    <a:pt x="60960" y="4343400"/>
                  </a:cubicBezTo>
                  <a:cubicBezTo>
                    <a:pt x="121920" y="4280535"/>
                    <a:pt x="2175510" y="4575810"/>
                    <a:pt x="2952750" y="4549140"/>
                  </a:cubicBezTo>
                  <a:cubicBezTo>
                    <a:pt x="3729990" y="4522470"/>
                    <a:pt x="4130040" y="4206240"/>
                    <a:pt x="4724400" y="4183380"/>
                  </a:cubicBezTo>
                  <a:cubicBezTo>
                    <a:pt x="5318760" y="4160520"/>
                    <a:pt x="5913120" y="5109210"/>
                    <a:pt x="6518910" y="4411980"/>
                  </a:cubicBezTo>
                  <a:cubicBezTo>
                    <a:pt x="7124700" y="3714750"/>
                    <a:pt x="8115300" y="737235"/>
                    <a:pt x="8359140" y="0"/>
                  </a:cubicBezTo>
                </a:path>
              </a:pathLst>
            </a:custGeom>
            <a:ln w="19050">
              <a:solidFill>
                <a:srgbClr val="FDFD0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5" name="Immagine 4" descr="airlab_logo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64549" y="0"/>
              <a:ext cx="2079451" cy="1357298"/>
            </a:xfrm>
            <a:prstGeom prst="rect">
              <a:avLst/>
            </a:prstGeom>
          </p:spPr>
        </p:pic>
        <p:sp>
          <p:nvSpPr>
            <p:cNvPr id="6" name="Figura a mano libera 5"/>
            <p:cNvSpPr/>
            <p:nvPr/>
          </p:nvSpPr>
          <p:spPr>
            <a:xfrm>
              <a:off x="0" y="1643050"/>
              <a:ext cx="8932545" cy="5003495"/>
            </a:xfrm>
            <a:custGeom>
              <a:avLst/>
              <a:gdLst>
                <a:gd name="connsiteX0" fmla="*/ 0 w 8372475"/>
                <a:gd name="connsiteY0" fmla="*/ 4272915 h 4621530"/>
                <a:gd name="connsiteX1" fmla="*/ 4057650 w 8372475"/>
                <a:gd name="connsiteY1" fmla="*/ 3484245 h 4621530"/>
                <a:gd name="connsiteX2" fmla="*/ 6709410 w 8372475"/>
                <a:gd name="connsiteY2" fmla="*/ 4215765 h 4621530"/>
                <a:gd name="connsiteX3" fmla="*/ 7783830 w 8372475"/>
                <a:gd name="connsiteY3" fmla="*/ 4364355 h 4621530"/>
                <a:gd name="connsiteX4" fmla="*/ 8321040 w 8372475"/>
                <a:gd name="connsiteY4" fmla="*/ 2672715 h 4621530"/>
                <a:gd name="connsiteX5" fmla="*/ 7475220 w 8372475"/>
                <a:gd name="connsiteY5" fmla="*/ 603885 h 4621530"/>
                <a:gd name="connsiteX6" fmla="*/ 7669530 w 8372475"/>
                <a:gd name="connsiteY6" fmla="*/ 9525 h 4621530"/>
                <a:gd name="connsiteX7" fmla="*/ 7258050 w 8372475"/>
                <a:gd name="connsiteY7" fmla="*/ 546735 h 4621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72475" h="4621530">
                  <a:moveTo>
                    <a:pt x="0" y="4272915"/>
                  </a:moveTo>
                  <a:cubicBezTo>
                    <a:pt x="1469707" y="3883342"/>
                    <a:pt x="2939415" y="3493770"/>
                    <a:pt x="4057650" y="3484245"/>
                  </a:cubicBezTo>
                  <a:cubicBezTo>
                    <a:pt x="5175885" y="3474720"/>
                    <a:pt x="6088380" y="4069080"/>
                    <a:pt x="6709410" y="4215765"/>
                  </a:cubicBezTo>
                  <a:cubicBezTo>
                    <a:pt x="7330440" y="4362450"/>
                    <a:pt x="7515225" y="4621530"/>
                    <a:pt x="7783830" y="4364355"/>
                  </a:cubicBezTo>
                  <a:cubicBezTo>
                    <a:pt x="8052435" y="4107180"/>
                    <a:pt x="8372475" y="3299460"/>
                    <a:pt x="8321040" y="2672715"/>
                  </a:cubicBezTo>
                  <a:cubicBezTo>
                    <a:pt x="8269605" y="2045970"/>
                    <a:pt x="7583805" y="1047750"/>
                    <a:pt x="7475220" y="603885"/>
                  </a:cubicBezTo>
                  <a:cubicBezTo>
                    <a:pt x="7366635" y="160020"/>
                    <a:pt x="7705725" y="19050"/>
                    <a:pt x="7669530" y="9525"/>
                  </a:cubicBezTo>
                  <a:cubicBezTo>
                    <a:pt x="7633335" y="0"/>
                    <a:pt x="7444740" y="379095"/>
                    <a:pt x="7258050" y="546735"/>
                  </a:cubicBezTo>
                </a:path>
              </a:pathLst>
            </a:custGeom>
            <a:ln w="19050">
              <a:solidFill>
                <a:srgbClr val="0E8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Figura a mano libera 7"/>
            <p:cNvSpPr/>
            <p:nvPr/>
          </p:nvSpPr>
          <p:spPr>
            <a:xfrm>
              <a:off x="0" y="1500174"/>
              <a:ext cx="9144000" cy="5409261"/>
            </a:xfrm>
            <a:custGeom>
              <a:avLst/>
              <a:gdLst>
                <a:gd name="connsiteX0" fmla="*/ 0 w 8317230"/>
                <a:gd name="connsiteY0" fmla="*/ 3663315 h 4949190"/>
                <a:gd name="connsiteX1" fmla="*/ 4343400 w 8317230"/>
                <a:gd name="connsiteY1" fmla="*/ 3949065 h 4949190"/>
                <a:gd name="connsiteX2" fmla="*/ 6503670 w 8317230"/>
                <a:gd name="connsiteY2" fmla="*/ 4589145 h 4949190"/>
                <a:gd name="connsiteX3" fmla="*/ 8161020 w 8317230"/>
                <a:gd name="connsiteY3" fmla="*/ 4154805 h 4949190"/>
                <a:gd name="connsiteX4" fmla="*/ 7360920 w 8317230"/>
                <a:gd name="connsiteY4" fmla="*/ 4726305 h 4949190"/>
                <a:gd name="connsiteX5" fmla="*/ 8263890 w 8317230"/>
                <a:gd name="connsiteY5" fmla="*/ 2817495 h 4949190"/>
                <a:gd name="connsiteX6" fmla="*/ 7680960 w 8317230"/>
                <a:gd name="connsiteY6" fmla="*/ 440055 h 4949190"/>
                <a:gd name="connsiteX7" fmla="*/ 8161020 w 8317230"/>
                <a:gd name="connsiteY7" fmla="*/ 177165 h 4949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17230" h="4949190">
                  <a:moveTo>
                    <a:pt x="0" y="3663315"/>
                  </a:moveTo>
                  <a:cubicBezTo>
                    <a:pt x="1629727" y="3729037"/>
                    <a:pt x="3259455" y="3794760"/>
                    <a:pt x="4343400" y="3949065"/>
                  </a:cubicBezTo>
                  <a:cubicBezTo>
                    <a:pt x="5427345" y="4103370"/>
                    <a:pt x="5867400" y="4554855"/>
                    <a:pt x="6503670" y="4589145"/>
                  </a:cubicBezTo>
                  <a:cubicBezTo>
                    <a:pt x="7139940" y="4623435"/>
                    <a:pt x="8018145" y="4131945"/>
                    <a:pt x="8161020" y="4154805"/>
                  </a:cubicBezTo>
                  <a:cubicBezTo>
                    <a:pt x="8303895" y="4177665"/>
                    <a:pt x="7343775" y="4949190"/>
                    <a:pt x="7360920" y="4726305"/>
                  </a:cubicBezTo>
                  <a:cubicBezTo>
                    <a:pt x="7378065" y="4503420"/>
                    <a:pt x="8210550" y="3531870"/>
                    <a:pt x="8263890" y="2817495"/>
                  </a:cubicBezTo>
                  <a:cubicBezTo>
                    <a:pt x="8317230" y="2103120"/>
                    <a:pt x="7698105" y="880110"/>
                    <a:pt x="7680960" y="440055"/>
                  </a:cubicBezTo>
                  <a:cubicBezTo>
                    <a:pt x="7663815" y="0"/>
                    <a:pt x="7912417" y="88582"/>
                    <a:pt x="8161020" y="177165"/>
                  </a:cubicBezTo>
                </a:path>
              </a:pathLst>
            </a:custGeom>
            <a:ln w="28575">
              <a:solidFill>
                <a:srgbClr val="FC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" name="Figura a mano libera 8"/>
            <p:cNvSpPr/>
            <p:nvPr/>
          </p:nvSpPr>
          <p:spPr>
            <a:xfrm>
              <a:off x="0" y="1643050"/>
              <a:ext cx="9429784" cy="4635830"/>
            </a:xfrm>
            <a:custGeom>
              <a:avLst/>
              <a:gdLst>
                <a:gd name="connsiteX0" fmla="*/ 8023860 w 8858250"/>
                <a:gd name="connsiteY0" fmla="*/ 0 h 3478530"/>
                <a:gd name="connsiteX1" fmla="*/ 7440930 w 8858250"/>
                <a:gd name="connsiteY1" fmla="*/ 1108710 h 3478530"/>
                <a:gd name="connsiteX2" fmla="*/ 8401050 w 8858250"/>
                <a:gd name="connsiteY2" fmla="*/ 3154680 h 3478530"/>
                <a:gd name="connsiteX3" fmla="*/ 4697730 w 8858250"/>
                <a:gd name="connsiteY3" fmla="*/ 3051810 h 3478530"/>
                <a:gd name="connsiteX4" fmla="*/ 4149090 w 8858250"/>
                <a:gd name="connsiteY4" fmla="*/ 3303270 h 3478530"/>
                <a:gd name="connsiteX5" fmla="*/ 2514600 w 8858250"/>
                <a:gd name="connsiteY5" fmla="*/ 2548890 h 3478530"/>
                <a:gd name="connsiteX6" fmla="*/ 0 w 8858250"/>
                <a:gd name="connsiteY6" fmla="*/ 3166110 h 3478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858250" h="3478530">
                  <a:moveTo>
                    <a:pt x="8023860" y="0"/>
                  </a:moveTo>
                  <a:cubicBezTo>
                    <a:pt x="7700962" y="291465"/>
                    <a:pt x="7378065" y="582930"/>
                    <a:pt x="7440930" y="1108710"/>
                  </a:cubicBezTo>
                  <a:cubicBezTo>
                    <a:pt x="7503795" y="1634490"/>
                    <a:pt x="8858250" y="2830830"/>
                    <a:pt x="8401050" y="3154680"/>
                  </a:cubicBezTo>
                  <a:cubicBezTo>
                    <a:pt x="7943850" y="3478530"/>
                    <a:pt x="5406390" y="3027045"/>
                    <a:pt x="4697730" y="3051810"/>
                  </a:cubicBezTo>
                  <a:cubicBezTo>
                    <a:pt x="3989070" y="3076575"/>
                    <a:pt x="4512945" y="3387090"/>
                    <a:pt x="4149090" y="3303270"/>
                  </a:cubicBezTo>
                  <a:cubicBezTo>
                    <a:pt x="3785235" y="3219450"/>
                    <a:pt x="3206115" y="2571750"/>
                    <a:pt x="2514600" y="2548890"/>
                  </a:cubicBezTo>
                  <a:cubicBezTo>
                    <a:pt x="1823085" y="2526030"/>
                    <a:pt x="489585" y="3120390"/>
                    <a:pt x="0" y="3166110"/>
                  </a:cubicBezTo>
                </a:path>
              </a:pathLst>
            </a:custGeom>
            <a:ln w="19050">
              <a:solidFill>
                <a:srgbClr val="30C62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0" name="CasellaDiTesto 9"/>
          <p:cNvSpPr txBox="1"/>
          <p:nvPr/>
        </p:nvSpPr>
        <p:spPr>
          <a:xfrm>
            <a:off x="142844" y="428604"/>
            <a:ext cx="7072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 smtClean="0">
                <a:latin typeface="Adobe Garamond Pro Bold" pitchFamily="18" charset="0"/>
              </a:rPr>
              <a:t>EVOLUZIONE ELETTRONICA </a:t>
            </a:r>
            <a:endParaRPr lang="it-IT" sz="3600" b="1" dirty="0">
              <a:latin typeface="Adobe Garamond Pro Bold" pitchFamily="18" charset="0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252963" y="1142984"/>
            <a:ext cx="52972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dirty="0" err="1" smtClean="0"/>
              <a:t>Tiltyboard</a:t>
            </a:r>
            <a:r>
              <a:rPr lang="it-IT" sz="3600" dirty="0" smtClean="0"/>
              <a:t>: preamplificatori</a:t>
            </a:r>
            <a:endParaRPr lang="it-IT" sz="3600" dirty="0"/>
          </a:p>
        </p:txBody>
      </p:sp>
      <p:pic>
        <p:nvPicPr>
          <p:cNvPr id="13" name="Immagine 12" descr="Tiltyboard 4.0 c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011" y="1922115"/>
            <a:ext cx="6797195" cy="42215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3"/>
          <p:cNvGrpSpPr/>
          <p:nvPr/>
        </p:nvGrpSpPr>
        <p:grpSpPr>
          <a:xfrm>
            <a:off x="0" y="0"/>
            <a:ext cx="9429784" cy="7063740"/>
            <a:chOff x="0" y="0"/>
            <a:chExt cx="9429784" cy="7063740"/>
          </a:xfrm>
        </p:grpSpPr>
        <p:pic>
          <p:nvPicPr>
            <p:cNvPr id="4" name="Immagine 3" descr="logo_poli.jpg"/>
            <p:cNvPicPr>
              <a:picLocks noChangeAspect="1"/>
            </p:cNvPicPr>
            <p:nvPr/>
          </p:nvPicPr>
          <p:blipFill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lum bright="30000"/>
            </a:blip>
            <a:stretch>
              <a:fillRect/>
            </a:stretch>
          </p:blipFill>
          <p:spPr>
            <a:xfrm>
              <a:off x="1071538" y="0"/>
              <a:ext cx="6884104" cy="6776541"/>
            </a:xfrm>
            <a:prstGeom prst="rect">
              <a:avLst/>
            </a:prstGeom>
          </p:spPr>
        </p:pic>
        <p:sp>
          <p:nvSpPr>
            <p:cNvPr id="12" name="Figura a mano libera 11"/>
            <p:cNvSpPr/>
            <p:nvPr/>
          </p:nvSpPr>
          <p:spPr>
            <a:xfrm>
              <a:off x="681990" y="1954530"/>
              <a:ext cx="8359140" cy="5109210"/>
            </a:xfrm>
            <a:custGeom>
              <a:avLst/>
              <a:gdLst>
                <a:gd name="connsiteX0" fmla="*/ 2586990 w 8359140"/>
                <a:gd name="connsiteY0" fmla="*/ 4926330 h 5109210"/>
                <a:gd name="connsiteX1" fmla="*/ 60960 w 8359140"/>
                <a:gd name="connsiteY1" fmla="*/ 4343400 h 5109210"/>
                <a:gd name="connsiteX2" fmla="*/ 2952750 w 8359140"/>
                <a:gd name="connsiteY2" fmla="*/ 4549140 h 5109210"/>
                <a:gd name="connsiteX3" fmla="*/ 4724400 w 8359140"/>
                <a:gd name="connsiteY3" fmla="*/ 4183380 h 5109210"/>
                <a:gd name="connsiteX4" fmla="*/ 6518910 w 8359140"/>
                <a:gd name="connsiteY4" fmla="*/ 4411980 h 5109210"/>
                <a:gd name="connsiteX5" fmla="*/ 8359140 w 8359140"/>
                <a:gd name="connsiteY5" fmla="*/ 0 h 5109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59140" h="5109210">
                  <a:moveTo>
                    <a:pt x="2586990" y="4926330"/>
                  </a:moveTo>
                  <a:cubicBezTo>
                    <a:pt x="1293495" y="4666297"/>
                    <a:pt x="0" y="4406265"/>
                    <a:pt x="60960" y="4343400"/>
                  </a:cubicBezTo>
                  <a:cubicBezTo>
                    <a:pt x="121920" y="4280535"/>
                    <a:pt x="2175510" y="4575810"/>
                    <a:pt x="2952750" y="4549140"/>
                  </a:cubicBezTo>
                  <a:cubicBezTo>
                    <a:pt x="3729990" y="4522470"/>
                    <a:pt x="4130040" y="4206240"/>
                    <a:pt x="4724400" y="4183380"/>
                  </a:cubicBezTo>
                  <a:cubicBezTo>
                    <a:pt x="5318760" y="4160520"/>
                    <a:pt x="5913120" y="5109210"/>
                    <a:pt x="6518910" y="4411980"/>
                  </a:cubicBezTo>
                  <a:cubicBezTo>
                    <a:pt x="7124700" y="3714750"/>
                    <a:pt x="8115300" y="737235"/>
                    <a:pt x="8359140" y="0"/>
                  </a:cubicBezTo>
                </a:path>
              </a:pathLst>
            </a:custGeom>
            <a:ln w="19050">
              <a:solidFill>
                <a:srgbClr val="FDFD0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5" name="Immagine 4" descr="airlab_logo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64549" y="0"/>
              <a:ext cx="2079451" cy="1357298"/>
            </a:xfrm>
            <a:prstGeom prst="rect">
              <a:avLst/>
            </a:prstGeom>
          </p:spPr>
        </p:pic>
        <p:sp>
          <p:nvSpPr>
            <p:cNvPr id="6" name="Figura a mano libera 5"/>
            <p:cNvSpPr/>
            <p:nvPr/>
          </p:nvSpPr>
          <p:spPr>
            <a:xfrm>
              <a:off x="0" y="1643050"/>
              <a:ext cx="8932545" cy="5003495"/>
            </a:xfrm>
            <a:custGeom>
              <a:avLst/>
              <a:gdLst>
                <a:gd name="connsiteX0" fmla="*/ 0 w 8372475"/>
                <a:gd name="connsiteY0" fmla="*/ 4272915 h 4621530"/>
                <a:gd name="connsiteX1" fmla="*/ 4057650 w 8372475"/>
                <a:gd name="connsiteY1" fmla="*/ 3484245 h 4621530"/>
                <a:gd name="connsiteX2" fmla="*/ 6709410 w 8372475"/>
                <a:gd name="connsiteY2" fmla="*/ 4215765 h 4621530"/>
                <a:gd name="connsiteX3" fmla="*/ 7783830 w 8372475"/>
                <a:gd name="connsiteY3" fmla="*/ 4364355 h 4621530"/>
                <a:gd name="connsiteX4" fmla="*/ 8321040 w 8372475"/>
                <a:gd name="connsiteY4" fmla="*/ 2672715 h 4621530"/>
                <a:gd name="connsiteX5" fmla="*/ 7475220 w 8372475"/>
                <a:gd name="connsiteY5" fmla="*/ 603885 h 4621530"/>
                <a:gd name="connsiteX6" fmla="*/ 7669530 w 8372475"/>
                <a:gd name="connsiteY6" fmla="*/ 9525 h 4621530"/>
                <a:gd name="connsiteX7" fmla="*/ 7258050 w 8372475"/>
                <a:gd name="connsiteY7" fmla="*/ 546735 h 4621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72475" h="4621530">
                  <a:moveTo>
                    <a:pt x="0" y="4272915"/>
                  </a:moveTo>
                  <a:cubicBezTo>
                    <a:pt x="1469707" y="3883342"/>
                    <a:pt x="2939415" y="3493770"/>
                    <a:pt x="4057650" y="3484245"/>
                  </a:cubicBezTo>
                  <a:cubicBezTo>
                    <a:pt x="5175885" y="3474720"/>
                    <a:pt x="6088380" y="4069080"/>
                    <a:pt x="6709410" y="4215765"/>
                  </a:cubicBezTo>
                  <a:cubicBezTo>
                    <a:pt x="7330440" y="4362450"/>
                    <a:pt x="7515225" y="4621530"/>
                    <a:pt x="7783830" y="4364355"/>
                  </a:cubicBezTo>
                  <a:cubicBezTo>
                    <a:pt x="8052435" y="4107180"/>
                    <a:pt x="8372475" y="3299460"/>
                    <a:pt x="8321040" y="2672715"/>
                  </a:cubicBezTo>
                  <a:cubicBezTo>
                    <a:pt x="8269605" y="2045970"/>
                    <a:pt x="7583805" y="1047750"/>
                    <a:pt x="7475220" y="603885"/>
                  </a:cubicBezTo>
                  <a:cubicBezTo>
                    <a:pt x="7366635" y="160020"/>
                    <a:pt x="7705725" y="19050"/>
                    <a:pt x="7669530" y="9525"/>
                  </a:cubicBezTo>
                  <a:cubicBezTo>
                    <a:pt x="7633335" y="0"/>
                    <a:pt x="7444740" y="379095"/>
                    <a:pt x="7258050" y="546735"/>
                  </a:cubicBezTo>
                </a:path>
              </a:pathLst>
            </a:custGeom>
            <a:ln w="19050">
              <a:solidFill>
                <a:srgbClr val="0E8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Figura a mano libera 7"/>
            <p:cNvSpPr/>
            <p:nvPr/>
          </p:nvSpPr>
          <p:spPr>
            <a:xfrm>
              <a:off x="0" y="1500174"/>
              <a:ext cx="9144000" cy="5409261"/>
            </a:xfrm>
            <a:custGeom>
              <a:avLst/>
              <a:gdLst>
                <a:gd name="connsiteX0" fmla="*/ 0 w 8317230"/>
                <a:gd name="connsiteY0" fmla="*/ 3663315 h 4949190"/>
                <a:gd name="connsiteX1" fmla="*/ 4343400 w 8317230"/>
                <a:gd name="connsiteY1" fmla="*/ 3949065 h 4949190"/>
                <a:gd name="connsiteX2" fmla="*/ 6503670 w 8317230"/>
                <a:gd name="connsiteY2" fmla="*/ 4589145 h 4949190"/>
                <a:gd name="connsiteX3" fmla="*/ 8161020 w 8317230"/>
                <a:gd name="connsiteY3" fmla="*/ 4154805 h 4949190"/>
                <a:gd name="connsiteX4" fmla="*/ 7360920 w 8317230"/>
                <a:gd name="connsiteY4" fmla="*/ 4726305 h 4949190"/>
                <a:gd name="connsiteX5" fmla="*/ 8263890 w 8317230"/>
                <a:gd name="connsiteY5" fmla="*/ 2817495 h 4949190"/>
                <a:gd name="connsiteX6" fmla="*/ 7680960 w 8317230"/>
                <a:gd name="connsiteY6" fmla="*/ 440055 h 4949190"/>
                <a:gd name="connsiteX7" fmla="*/ 8161020 w 8317230"/>
                <a:gd name="connsiteY7" fmla="*/ 177165 h 4949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17230" h="4949190">
                  <a:moveTo>
                    <a:pt x="0" y="3663315"/>
                  </a:moveTo>
                  <a:cubicBezTo>
                    <a:pt x="1629727" y="3729037"/>
                    <a:pt x="3259455" y="3794760"/>
                    <a:pt x="4343400" y="3949065"/>
                  </a:cubicBezTo>
                  <a:cubicBezTo>
                    <a:pt x="5427345" y="4103370"/>
                    <a:pt x="5867400" y="4554855"/>
                    <a:pt x="6503670" y="4589145"/>
                  </a:cubicBezTo>
                  <a:cubicBezTo>
                    <a:pt x="7139940" y="4623435"/>
                    <a:pt x="8018145" y="4131945"/>
                    <a:pt x="8161020" y="4154805"/>
                  </a:cubicBezTo>
                  <a:cubicBezTo>
                    <a:pt x="8303895" y="4177665"/>
                    <a:pt x="7343775" y="4949190"/>
                    <a:pt x="7360920" y="4726305"/>
                  </a:cubicBezTo>
                  <a:cubicBezTo>
                    <a:pt x="7378065" y="4503420"/>
                    <a:pt x="8210550" y="3531870"/>
                    <a:pt x="8263890" y="2817495"/>
                  </a:cubicBezTo>
                  <a:cubicBezTo>
                    <a:pt x="8317230" y="2103120"/>
                    <a:pt x="7698105" y="880110"/>
                    <a:pt x="7680960" y="440055"/>
                  </a:cubicBezTo>
                  <a:cubicBezTo>
                    <a:pt x="7663815" y="0"/>
                    <a:pt x="7912417" y="88582"/>
                    <a:pt x="8161020" y="177165"/>
                  </a:cubicBezTo>
                </a:path>
              </a:pathLst>
            </a:custGeom>
            <a:ln w="28575">
              <a:solidFill>
                <a:srgbClr val="FC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" name="Figura a mano libera 8"/>
            <p:cNvSpPr/>
            <p:nvPr/>
          </p:nvSpPr>
          <p:spPr>
            <a:xfrm>
              <a:off x="0" y="1643050"/>
              <a:ext cx="9429784" cy="4635830"/>
            </a:xfrm>
            <a:custGeom>
              <a:avLst/>
              <a:gdLst>
                <a:gd name="connsiteX0" fmla="*/ 8023860 w 8858250"/>
                <a:gd name="connsiteY0" fmla="*/ 0 h 3478530"/>
                <a:gd name="connsiteX1" fmla="*/ 7440930 w 8858250"/>
                <a:gd name="connsiteY1" fmla="*/ 1108710 h 3478530"/>
                <a:gd name="connsiteX2" fmla="*/ 8401050 w 8858250"/>
                <a:gd name="connsiteY2" fmla="*/ 3154680 h 3478530"/>
                <a:gd name="connsiteX3" fmla="*/ 4697730 w 8858250"/>
                <a:gd name="connsiteY3" fmla="*/ 3051810 h 3478530"/>
                <a:gd name="connsiteX4" fmla="*/ 4149090 w 8858250"/>
                <a:gd name="connsiteY4" fmla="*/ 3303270 h 3478530"/>
                <a:gd name="connsiteX5" fmla="*/ 2514600 w 8858250"/>
                <a:gd name="connsiteY5" fmla="*/ 2548890 h 3478530"/>
                <a:gd name="connsiteX6" fmla="*/ 0 w 8858250"/>
                <a:gd name="connsiteY6" fmla="*/ 3166110 h 3478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858250" h="3478530">
                  <a:moveTo>
                    <a:pt x="8023860" y="0"/>
                  </a:moveTo>
                  <a:cubicBezTo>
                    <a:pt x="7700962" y="291465"/>
                    <a:pt x="7378065" y="582930"/>
                    <a:pt x="7440930" y="1108710"/>
                  </a:cubicBezTo>
                  <a:cubicBezTo>
                    <a:pt x="7503795" y="1634490"/>
                    <a:pt x="8858250" y="2830830"/>
                    <a:pt x="8401050" y="3154680"/>
                  </a:cubicBezTo>
                  <a:cubicBezTo>
                    <a:pt x="7943850" y="3478530"/>
                    <a:pt x="5406390" y="3027045"/>
                    <a:pt x="4697730" y="3051810"/>
                  </a:cubicBezTo>
                  <a:cubicBezTo>
                    <a:pt x="3989070" y="3076575"/>
                    <a:pt x="4512945" y="3387090"/>
                    <a:pt x="4149090" y="3303270"/>
                  </a:cubicBezTo>
                  <a:cubicBezTo>
                    <a:pt x="3785235" y="3219450"/>
                    <a:pt x="3206115" y="2571750"/>
                    <a:pt x="2514600" y="2548890"/>
                  </a:cubicBezTo>
                  <a:cubicBezTo>
                    <a:pt x="1823085" y="2526030"/>
                    <a:pt x="489585" y="3120390"/>
                    <a:pt x="0" y="3166110"/>
                  </a:cubicBezTo>
                </a:path>
              </a:pathLst>
            </a:custGeom>
            <a:ln w="19050">
              <a:solidFill>
                <a:srgbClr val="30C62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0" name="CasellaDiTesto 9"/>
          <p:cNvSpPr txBox="1"/>
          <p:nvPr/>
        </p:nvSpPr>
        <p:spPr>
          <a:xfrm>
            <a:off x="142844" y="428604"/>
            <a:ext cx="7072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 smtClean="0">
                <a:latin typeface="Adobe Garamond Pro Bold" pitchFamily="18" charset="0"/>
              </a:rPr>
              <a:t>EVOLUZIONE del CONTROLLO</a:t>
            </a:r>
            <a:endParaRPr lang="it-IT" sz="3600" b="1" dirty="0">
              <a:latin typeface="Adobe Garamond Pro Bold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071810"/>
            <a:ext cx="3500443" cy="952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CasellaDiTesto 16"/>
          <p:cNvSpPr txBox="1"/>
          <p:nvPr/>
        </p:nvSpPr>
        <p:spPr>
          <a:xfrm>
            <a:off x="0" y="1142984"/>
            <a:ext cx="69412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dirty="0" smtClean="0"/>
              <a:t>La stima dell’angolo: </a:t>
            </a:r>
          </a:p>
          <a:p>
            <a:r>
              <a:rPr lang="it-IT" sz="3600" dirty="0" smtClean="0"/>
              <a:t>                          Filtro complementare</a:t>
            </a:r>
            <a:endParaRPr lang="it-IT" sz="3600" dirty="0"/>
          </a:p>
        </p:txBody>
      </p:sp>
      <p:pic>
        <p:nvPicPr>
          <p:cNvPr id="16" name="Immagine 15" descr="filtro-complemntar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14678" y="2500306"/>
            <a:ext cx="5801258" cy="2857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3"/>
          <p:cNvGrpSpPr/>
          <p:nvPr/>
        </p:nvGrpSpPr>
        <p:grpSpPr>
          <a:xfrm>
            <a:off x="0" y="0"/>
            <a:ext cx="9429784" cy="7063740"/>
            <a:chOff x="0" y="0"/>
            <a:chExt cx="9429784" cy="7063740"/>
          </a:xfrm>
        </p:grpSpPr>
        <p:pic>
          <p:nvPicPr>
            <p:cNvPr id="4" name="Immagine 3" descr="logo_poli.jpg"/>
            <p:cNvPicPr>
              <a:picLocks noChangeAspect="1"/>
            </p:cNvPicPr>
            <p:nvPr/>
          </p:nvPicPr>
          <p:blipFill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lum bright="30000"/>
            </a:blip>
            <a:stretch>
              <a:fillRect/>
            </a:stretch>
          </p:blipFill>
          <p:spPr>
            <a:xfrm>
              <a:off x="1071538" y="0"/>
              <a:ext cx="6884104" cy="6776541"/>
            </a:xfrm>
            <a:prstGeom prst="rect">
              <a:avLst/>
            </a:prstGeom>
          </p:spPr>
        </p:pic>
        <p:sp>
          <p:nvSpPr>
            <p:cNvPr id="12" name="Figura a mano libera 11"/>
            <p:cNvSpPr/>
            <p:nvPr/>
          </p:nvSpPr>
          <p:spPr>
            <a:xfrm>
              <a:off x="681990" y="1954530"/>
              <a:ext cx="8359140" cy="5109210"/>
            </a:xfrm>
            <a:custGeom>
              <a:avLst/>
              <a:gdLst>
                <a:gd name="connsiteX0" fmla="*/ 2586990 w 8359140"/>
                <a:gd name="connsiteY0" fmla="*/ 4926330 h 5109210"/>
                <a:gd name="connsiteX1" fmla="*/ 60960 w 8359140"/>
                <a:gd name="connsiteY1" fmla="*/ 4343400 h 5109210"/>
                <a:gd name="connsiteX2" fmla="*/ 2952750 w 8359140"/>
                <a:gd name="connsiteY2" fmla="*/ 4549140 h 5109210"/>
                <a:gd name="connsiteX3" fmla="*/ 4724400 w 8359140"/>
                <a:gd name="connsiteY3" fmla="*/ 4183380 h 5109210"/>
                <a:gd name="connsiteX4" fmla="*/ 6518910 w 8359140"/>
                <a:gd name="connsiteY4" fmla="*/ 4411980 h 5109210"/>
                <a:gd name="connsiteX5" fmla="*/ 8359140 w 8359140"/>
                <a:gd name="connsiteY5" fmla="*/ 0 h 5109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59140" h="5109210">
                  <a:moveTo>
                    <a:pt x="2586990" y="4926330"/>
                  </a:moveTo>
                  <a:cubicBezTo>
                    <a:pt x="1293495" y="4666297"/>
                    <a:pt x="0" y="4406265"/>
                    <a:pt x="60960" y="4343400"/>
                  </a:cubicBezTo>
                  <a:cubicBezTo>
                    <a:pt x="121920" y="4280535"/>
                    <a:pt x="2175510" y="4575810"/>
                    <a:pt x="2952750" y="4549140"/>
                  </a:cubicBezTo>
                  <a:cubicBezTo>
                    <a:pt x="3729990" y="4522470"/>
                    <a:pt x="4130040" y="4206240"/>
                    <a:pt x="4724400" y="4183380"/>
                  </a:cubicBezTo>
                  <a:cubicBezTo>
                    <a:pt x="5318760" y="4160520"/>
                    <a:pt x="5913120" y="5109210"/>
                    <a:pt x="6518910" y="4411980"/>
                  </a:cubicBezTo>
                  <a:cubicBezTo>
                    <a:pt x="7124700" y="3714750"/>
                    <a:pt x="8115300" y="737235"/>
                    <a:pt x="8359140" y="0"/>
                  </a:cubicBezTo>
                </a:path>
              </a:pathLst>
            </a:custGeom>
            <a:ln w="19050">
              <a:solidFill>
                <a:srgbClr val="FDFD0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5" name="Immagine 4" descr="airlab_logo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64549" y="0"/>
              <a:ext cx="2079451" cy="1357298"/>
            </a:xfrm>
            <a:prstGeom prst="rect">
              <a:avLst/>
            </a:prstGeom>
          </p:spPr>
        </p:pic>
        <p:sp>
          <p:nvSpPr>
            <p:cNvPr id="6" name="Figura a mano libera 5"/>
            <p:cNvSpPr/>
            <p:nvPr/>
          </p:nvSpPr>
          <p:spPr>
            <a:xfrm>
              <a:off x="0" y="1643050"/>
              <a:ext cx="8932545" cy="5003495"/>
            </a:xfrm>
            <a:custGeom>
              <a:avLst/>
              <a:gdLst>
                <a:gd name="connsiteX0" fmla="*/ 0 w 8372475"/>
                <a:gd name="connsiteY0" fmla="*/ 4272915 h 4621530"/>
                <a:gd name="connsiteX1" fmla="*/ 4057650 w 8372475"/>
                <a:gd name="connsiteY1" fmla="*/ 3484245 h 4621530"/>
                <a:gd name="connsiteX2" fmla="*/ 6709410 w 8372475"/>
                <a:gd name="connsiteY2" fmla="*/ 4215765 h 4621530"/>
                <a:gd name="connsiteX3" fmla="*/ 7783830 w 8372475"/>
                <a:gd name="connsiteY3" fmla="*/ 4364355 h 4621530"/>
                <a:gd name="connsiteX4" fmla="*/ 8321040 w 8372475"/>
                <a:gd name="connsiteY4" fmla="*/ 2672715 h 4621530"/>
                <a:gd name="connsiteX5" fmla="*/ 7475220 w 8372475"/>
                <a:gd name="connsiteY5" fmla="*/ 603885 h 4621530"/>
                <a:gd name="connsiteX6" fmla="*/ 7669530 w 8372475"/>
                <a:gd name="connsiteY6" fmla="*/ 9525 h 4621530"/>
                <a:gd name="connsiteX7" fmla="*/ 7258050 w 8372475"/>
                <a:gd name="connsiteY7" fmla="*/ 546735 h 4621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72475" h="4621530">
                  <a:moveTo>
                    <a:pt x="0" y="4272915"/>
                  </a:moveTo>
                  <a:cubicBezTo>
                    <a:pt x="1469707" y="3883342"/>
                    <a:pt x="2939415" y="3493770"/>
                    <a:pt x="4057650" y="3484245"/>
                  </a:cubicBezTo>
                  <a:cubicBezTo>
                    <a:pt x="5175885" y="3474720"/>
                    <a:pt x="6088380" y="4069080"/>
                    <a:pt x="6709410" y="4215765"/>
                  </a:cubicBezTo>
                  <a:cubicBezTo>
                    <a:pt x="7330440" y="4362450"/>
                    <a:pt x="7515225" y="4621530"/>
                    <a:pt x="7783830" y="4364355"/>
                  </a:cubicBezTo>
                  <a:cubicBezTo>
                    <a:pt x="8052435" y="4107180"/>
                    <a:pt x="8372475" y="3299460"/>
                    <a:pt x="8321040" y="2672715"/>
                  </a:cubicBezTo>
                  <a:cubicBezTo>
                    <a:pt x="8269605" y="2045970"/>
                    <a:pt x="7583805" y="1047750"/>
                    <a:pt x="7475220" y="603885"/>
                  </a:cubicBezTo>
                  <a:cubicBezTo>
                    <a:pt x="7366635" y="160020"/>
                    <a:pt x="7705725" y="19050"/>
                    <a:pt x="7669530" y="9525"/>
                  </a:cubicBezTo>
                  <a:cubicBezTo>
                    <a:pt x="7633335" y="0"/>
                    <a:pt x="7444740" y="379095"/>
                    <a:pt x="7258050" y="546735"/>
                  </a:cubicBezTo>
                </a:path>
              </a:pathLst>
            </a:custGeom>
            <a:ln w="19050">
              <a:solidFill>
                <a:srgbClr val="0E8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Figura a mano libera 7"/>
            <p:cNvSpPr/>
            <p:nvPr/>
          </p:nvSpPr>
          <p:spPr>
            <a:xfrm>
              <a:off x="0" y="1500174"/>
              <a:ext cx="9144000" cy="5409261"/>
            </a:xfrm>
            <a:custGeom>
              <a:avLst/>
              <a:gdLst>
                <a:gd name="connsiteX0" fmla="*/ 0 w 8317230"/>
                <a:gd name="connsiteY0" fmla="*/ 3663315 h 4949190"/>
                <a:gd name="connsiteX1" fmla="*/ 4343400 w 8317230"/>
                <a:gd name="connsiteY1" fmla="*/ 3949065 h 4949190"/>
                <a:gd name="connsiteX2" fmla="*/ 6503670 w 8317230"/>
                <a:gd name="connsiteY2" fmla="*/ 4589145 h 4949190"/>
                <a:gd name="connsiteX3" fmla="*/ 8161020 w 8317230"/>
                <a:gd name="connsiteY3" fmla="*/ 4154805 h 4949190"/>
                <a:gd name="connsiteX4" fmla="*/ 7360920 w 8317230"/>
                <a:gd name="connsiteY4" fmla="*/ 4726305 h 4949190"/>
                <a:gd name="connsiteX5" fmla="*/ 8263890 w 8317230"/>
                <a:gd name="connsiteY5" fmla="*/ 2817495 h 4949190"/>
                <a:gd name="connsiteX6" fmla="*/ 7680960 w 8317230"/>
                <a:gd name="connsiteY6" fmla="*/ 440055 h 4949190"/>
                <a:gd name="connsiteX7" fmla="*/ 8161020 w 8317230"/>
                <a:gd name="connsiteY7" fmla="*/ 177165 h 4949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17230" h="4949190">
                  <a:moveTo>
                    <a:pt x="0" y="3663315"/>
                  </a:moveTo>
                  <a:cubicBezTo>
                    <a:pt x="1629727" y="3729037"/>
                    <a:pt x="3259455" y="3794760"/>
                    <a:pt x="4343400" y="3949065"/>
                  </a:cubicBezTo>
                  <a:cubicBezTo>
                    <a:pt x="5427345" y="4103370"/>
                    <a:pt x="5867400" y="4554855"/>
                    <a:pt x="6503670" y="4589145"/>
                  </a:cubicBezTo>
                  <a:cubicBezTo>
                    <a:pt x="7139940" y="4623435"/>
                    <a:pt x="8018145" y="4131945"/>
                    <a:pt x="8161020" y="4154805"/>
                  </a:cubicBezTo>
                  <a:cubicBezTo>
                    <a:pt x="8303895" y="4177665"/>
                    <a:pt x="7343775" y="4949190"/>
                    <a:pt x="7360920" y="4726305"/>
                  </a:cubicBezTo>
                  <a:cubicBezTo>
                    <a:pt x="7378065" y="4503420"/>
                    <a:pt x="8210550" y="3531870"/>
                    <a:pt x="8263890" y="2817495"/>
                  </a:cubicBezTo>
                  <a:cubicBezTo>
                    <a:pt x="8317230" y="2103120"/>
                    <a:pt x="7698105" y="880110"/>
                    <a:pt x="7680960" y="440055"/>
                  </a:cubicBezTo>
                  <a:cubicBezTo>
                    <a:pt x="7663815" y="0"/>
                    <a:pt x="7912417" y="88582"/>
                    <a:pt x="8161020" y="177165"/>
                  </a:cubicBezTo>
                </a:path>
              </a:pathLst>
            </a:custGeom>
            <a:ln w="28575">
              <a:solidFill>
                <a:srgbClr val="FC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" name="Figura a mano libera 8"/>
            <p:cNvSpPr/>
            <p:nvPr/>
          </p:nvSpPr>
          <p:spPr>
            <a:xfrm>
              <a:off x="0" y="1643050"/>
              <a:ext cx="9429784" cy="4635830"/>
            </a:xfrm>
            <a:custGeom>
              <a:avLst/>
              <a:gdLst>
                <a:gd name="connsiteX0" fmla="*/ 8023860 w 8858250"/>
                <a:gd name="connsiteY0" fmla="*/ 0 h 3478530"/>
                <a:gd name="connsiteX1" fmla="*/ 7440930 w 8858250"/>
                <a:gd name="connsiteY1" fmla="*/ 1108710 h 3478530"/>
                <a:gd name="connsiteX2" fmla="*/ 8401050 w 8858250"/>
                <a:gd name="connsiteY2" fmla="*/ 3154680 h 3478530"/>
                <a:gd name="connsiteX3" fmla="*/ 4697730 w 8858250"/>
                <a:gd name="connsiteY3" fmla="*/ 3051810 h 3478530"/>
                <a:gd name="connsiteX4" fmla="*/ 4149090 w 8858250"/>
                <a:gd name="connsiteY4" fmla="*/ 3303270 h 3478530"/>
                <a:gd name="connsiteX5" fmla="*/ 2514600 w 8858250"/>
                <a:gd name="connsiteY5" fmla="*/ 2548890 h 3478530"/>
                <a:gd name="connsiteX6" fmla="*/ 0 w 8858250"/>
                <a:gd name="connsiteY6" fmla="*/ 3166110 h 3478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858250" h="3478530">
                  <a:moveTo>
                    <a:pt x="8023860" y="0"/>
                  </a:moveTo>
                  <a:cubicBezTo>
                    <a:pt x="7700962" y="291465"/>
                    <a:pt x="7378065" y="582930"/>
                    <a:pt x="7440930" y="1108710"/>
                  </a:cubicBezTo>
                  <a:cubicBezTo>
                    <a:pt x="7503795" y="1634490"/>
                    <a:pt x="8858250" y="2830830"/>
                    <a:pt x="8401050" y="3154680"/>
                  </a:cubicBezTo>
                  <a:cubicBezTo>
                    <a:pt x="7943850" y="3478530"/>
                    <a:pt x="5406390" y="3027045"/>
                    <a:pt x="4697730" y="3051810"/>
                  </a:cubicBezTo>
                  <a:cubicBezTo>
                    <a:pt x="3989070" y="3076575"/>
                    <a:pt x="4512945" y="3387090"/>
                    <a:pt x="4149090" y="3303270"/>
                  </a:cubicBezTo>
                  <a:cubicBezTo>
                    <a:pt x="3785235" y="3219450"/>
                    <a:pt x="3206115" y="2571750"/>
                    <a:pt x="2514600" y="2548890"/>
                  </a:cubicBezTo>
                  <a:cubicBezTo>
                    <a:pt x="1823085" y="2526030"/>
                    <a:pt x="489585" y="3120390"/>
                    <a:pt x="0" y="3166110"/>
                  </a:cubicBezTo>
                </a:path>
              </a:pathLst>
            </a:custGeom>
            <a:ln w="19050">
              <a:solidFill>
                <a:srgbClr val="30C62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pic>
        <p:nvPicPr>
          <p:cNvPr id="2050" name="Picture 2" descr="C:\Documents and Settings\Riccardo\Desktop\Tesi\Foto tesi\grafici2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1285860"/>
            <a:ext cx="5857916" cy="50875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1" name="CasellaDiTesto 10"/>
          <p:cNvSpPr txBox="1"/>
          <p:nvPr/>
        </p:nvSpPr>
        <p:spPr>
          <a:xfrm>
            <a:off x="142844" y="428604"/>
            <a:ext cx="7072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 smtClean="0">
                <a:latin typeface="Adobe Garamond Pro Bold" pitchFamily="18" charset="0"/>
              </a:rPr>
              <a:t>TEST A RUOTE BLOCCATE</a:t>
            </a:r>
            <a:endParaRPr lang="it-IT" sz="3600" b="1" dirty="0">
              <a:latin typeface="Adobe Garamond Pro Bol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3"/>
          <p:cNvGrpSpPr/>
          <p:nvPr/>
        </p:nvGrpSpPr>
        <p:grpSpPr>
          <a:xfrm>
            <a:off x="0" y="0"/>
            <a:ext cx="9429784" cy="7063740"/>
            <a:chOff x="0" y="0"/>
            <a:chExt cx="9429784" cy="7063740"/>
          </a:xfrm>
        </p:grpSpPr>
        <p:pic>
          <p:nvPicPr>
            <p:cNvPr id="4" name="Immagine 3" descr="logo_poli.jpg"/>
            <p:cNvPicPr>
              <a:picLocks noChangeAspect="1"/>
            </p:cNvPicPr>
            <p:nvPr/>
          </p:nvPicPr>
          <p:blipFill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lum bright="30000"/>
            </a:blip>
            <a:stretch>
              <a:fillRect/>
            </a:stretch>
          </p:blipFill>
          <p:spPr>
            <a:xfrm>
              <a:off x="1071538" y="0"/>
              <a:ext cx="6884104" cy="6776541"/>
            </a:xfrm>
            <a:prstGeom prst="rect">
              <a:avLst/>
            </a:prstGeom>
          </p:spPr>
        </p:pic>
        <p:sp>
          <p:nvSpPr>
            <p:cNvPr id="12" name="Figura a mano libera 11"/>
            <p:cNvSpPr/>
            <p:nvPr/>
          </p:nvSpPr>
          <p:spPr>
            <a:xfrm>
              <a:off x="681990" y="1954530"/>
              <a:ext cx="8359140" cy="5109210"/>
            </a:xfrm>
            <a:custGeom>
              <a:avLst/>
              <a:gdLst>
                <a:gd name="connsiteX0" fmla="*/ 2586990 w 8359140"/>
                <a:gd name="connsiteY0" fmla="*/ 4926330 h 5109210"/>
                <a:gd name="connsiteX1" fmla="*/ 60960 w 8359140"/>
                <a:gd name="connsiteY1" fmla="*/ 4343400 h 5109210"/>
                <a:gd name="connsiteX2" fmla="*/ 2952750 w 8359140"/>
                <a:gd name="connsiteY2" fmla="*/ 4549140 h 5109210"/>
                <a:gd name="connsiteX3" fmla="*/ 4724400 w 8359140"/>
                <a:gd name="connsiteY3" fmla="*/ 4183380 h 5109210"/>
                <a:gd name="connsiteX4" fmla="*/ 6518910 w 8359140"/>
                <a:gd name="connsiteY4" fmla="*/ 4411980 h 5109210"/>
                <a:gd name="connsiteX5" fmla="*/ 8359140 w 8359140"/>
                <a:gd name="connsiteY5" fmla="*/ 0 h 5109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59140" h="5109210">
                  <a:moveTo>
                    <a:pt x="2586990" y="4926330"/>
                  </a:moveTo>
                  <a:cubicBezTo>
                    <a:pt x="1293495" y="4666297"/>
                    <a:pt x="0" y="4406265"/>
                    <a:pt x="60960" y="4343400"/>
                  </a:cubicBezTo>
                  <a:cubicBezTo>
                    <a:pt x="121920" y="4280535"/>
                    <a:pt x="2175510" y="4575810"/>
                    <a:pt x="2952750" y="4549140"/>
                  </a:cubicBezTo>
                  <a:cubicBezTo>
                    <a:pt x="3729990" y="4522470"/>
                    <a:pt x="4130040" y="4206240"/>
                    <a:pt x="4724400" y="4183380"/>
                  </a:cubicBezTo>
                  <a:cubicBezTo>
                    <a:pt x="5318760" y="4160520"/>
                    <a:pt x="5913120" y="5109210"/>
                    <a:pt x="6518910" y="4411980"/>
                  </a:cubicBezTo>
                  <a:cubicBezTo>
                    <a:pt x="7124700" y="3714750"/>
                    <a:pt x="8115300" y="737235"/>
                    <a:pt x="8359140" y="0"/>
                  </a:cubicBezTo>
                </a:path>
              </a:pathLst>
            </a:custGeom>
            <a:ln w="19050">
              <a:solidFill>
                <a:srgbClr val="FDFD0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5" name="Immagine 4" descr="airlab_logo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64549" y="0"/>
              <a:ext cx="2079451" cy="1357298"/>
            </a:xfrm>
            <a:prstGeom prst="rect">
              <a:avLst/>
            </a:prstGeom>
          </p:spPr>
        </p:pic>
        <p:sp>
          <p:nvSpPr>
            <p:cNvPr id="6" name="Figura a mano libera 5"/>
            <p:cNvSpPr/>
            <p:nvPr/>
          </p:nvSpPr>
          <p:spPr>
            <a:xfrm>
              <a:off x="0" y="1643050"/>
              <a:ext cx="8932545" cy="5003495"/>
            </a:xfrm>
            <a:custGeom>
              <a:avLst/>
              <a:gdLst>
                <a:gd name="connsiteX0" fmla="*/ 0 w 8372475"/>
                <a:gd name="connsiteY0" fmla="*/ 4272915 h 4621530"/>
                <a:gd name="connsiteX1" fmla="*/ 4057650 w 8372475"/>
                <a:gd name="connsiteY1" fmla="*/ 3484245 h 4621530"/>
                <a:gd name="connsiteX2" fmla="*/ 6709410 w 8372475"/>
                <a:gd name="connsiteY2" fmla="*/ 4215765 h 4621530"/>
                <a:gd name="connsiteX3" fmla="*/ 7783830 w 8372475"/>
                <a:gd name="connsiteY3" fmla="*/ 4364355 h 4621530"/>
                <a:gd name="connsiteX4" fmla="*/ 8321040 w 8372475"/>
                <a:gd name="connsiteY4" fmla="*/ 2672715 h 4621530"/>
                <a:gd name="connsiteX5" fmla="*/ 7475220 w 8372475"/>
                <a:gd name="connsiteY5" fmla="*/ 603885 h 4621530"/>
                <a:gd name="connsiteX6" fmla="*/ 7669530 w 8372475"/>
                <a:gd name="connsiteY6" fmla="*/ 9525 h 4621530"/>
                <a:gd name="connsiteX7" fmla="*/ 7258050 w 8372475"/>
                <a:gd name="connsiteY7" fmla="*/ 546735 h 4621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72475" h="4621530">
                  <a:moveTo>
                    <a:pt x="0" y="4272915"/>
                  </a:moveTo>
                  <a:cubicBezTo>
                    <a:pt x="1469707" y="3883342"/>
                    <a:pt x="2939415" y="3493770"/>
                    <a:pt x="4057650" y="3484245"/>
                  </a:cubicBezTo>
                  <a:cubicBezTo>
                    <a:pt x="5175885" y="3474720"/>
                    <a:pt x="6088380" y="4069080"/>
                    <a:pt x="6709410" y="4215765"/>
                  </a:cubicBezTo>
                  <a:cubicBezTo>
                    <a:pt x="7330440" y="4362450"/>
                    <a:pt x="7515225" y="4621530"/>
                    <a:pt x="7783830" y="4364355"/>
                  </a:cubicBezTo>
                  <a:cubicBezTo>
                    <a:pt x="8052435" y="4107180"/>
                    <a:pt x="8372475" y="3299460"/>
                    <a:pt x="8321040" y="2672715"/>
                  </a:cubicBezTo>
                  <a:cubicBezTo>
                    <a:pt x="8269605" y="2045970"/>
                    <a:pt x="7583805" y="1047750"/>
                    <a:pt x="7475220" y="603885"/>
                  </a:cubicBezTo>
                  <a:cubicBezTo>
                    <a:pt x="7366635" y="160020"/>
                    <a:pt x="7705725" y="19050"/>
                    <a:pt x="7669530" y="9525"/>
                  </a:cubicBezTo>
                  <a:cubicBezTo>
                    <a:pt x="7633335" y="0"/>
                    <a:pt x="7444740" y="379095"/>
                    <a:pt x="7258050" y="546735"/>
                  </a:cubicBezTo>
                </a:path>
              </a:pathLst>
            </a:custGeom>
            <a:ln w="19050">
              <a:solidFill>
                <a:srgbClr val="0E8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Figura a mano libera 7"/>
            <p:cNvSpPr/>
            <p:nvPr/>
          </p:nvSpPr>
          <p:spPr>
            <a:xfrm>
              <a:off x="0" y="1500174"/>
              <a:ext cx="9144000" cy="5409261"/>
            </a:xfrm>
            <a:custGeom>
              <a:avLst/>
              <a:gdLst>
                <a:gd name="connsiteX0" fmla="*/ 0 w 8317230"/>
                <a:gd name="connsiteY0" fmla="*/ 3663315 h 4949190"/>
                <a:gd name="connsiteX1" fmla="*/ 4343400 w 8317230"/>
                <a:gd name="connsiteY1" fmla="*/ 3949065 h 4949190"/>
                <a:gd name="connsiteX2" fmla="*/ 6503670 w 8317230"/>
                <a:gd name="connsiteY2" fmla="*/ 4589145 h 4949190"/>
                <a:gd name="connsiteX3" fmla="*/ 8161020 w 8317230"/>
                <a:gd name="connsiteY3" fmla="*/ 4154805 h 4949190"/>
                <a:gd name="connsiteX4" fmla="*/ 7360920 w 8317230"/>
                <a:gd name="connsiteY4" fmla="*/ 4726305 h 4949190"/>
                <a:gd name="connsiteX5" fmla="*/ 8263890 w 8317230"/>
                <a:gd name="connsiteY5" fmla="*/ 2817495 h 4949190"/>
                <a:gd name="connsiteX6" fmla="*/ 7680960 w 8317230"/>
                <a:gd name="connsiteY6" fmla="*/ 440055 h 4949190"/>
                <a:gd name="connsiteX7" fmla="*/ 8161020 w 8317230"/>
                <a:gd name="connsiteY7" fmla="*/ 177165 h 4949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17230" h="4949190">
                  <a:moveTo>
                    <a:pt x="0" y="3663315"/>
                  </a:moveTo>
                  <a:cubicBezTo>
                    <a:pt x="1629727" y="3729037"/>
                    <a:pt x="3259455" y="3794760"/>
                    <a:pt x="4343400" y="3949065"/>
                  </a:cubicBezTo>
                  <a:cubicBezTo>
                    <a:pt x="5427345" y="4103370"/>
                    <a:pt x="5867400" y="4554855"/>
                    <a:pt x="6503670" y="4589145"/>
                  </a:cubicBezTo>
                  <a:cubicBezTo>
                    <a:pt x="7139940" y="4623435"/>
                    <a:pt x="8018145" y="4131945"/>
                    <a:pt x="8161020" y="4154805"/>
                  </a:cubicBezTo>
                  <a:cubicBezTo>
                    <a:pt x="8303895" y="4177665"/>
                    <a:pt x="7343775" y="4949190"/>
                    <a:pt x="7360920" y="4726305"/>
                  </a:cubicBezTo>
                  <a:cubicBezTo>
                    <a:pt x="7378065" y="4503420"/>
                    <a:pt x="8210550" y="3531870"/>
                    <a:pt x="8263890" y="2817495"/>
                  </a:cubicBezTo>
                  <a:cubicBezTo>
                    <a:pt x="8317230" y="2103120"/>
                    <a:pt x="7698105" y="880110"/>
                    <a:pt x="7680960" y="440055"/>
                  </a:cubicBezTo>
                  <a:cubicBezTo>
                    <a:pt x="7663815" y="0"/>
                    <a:pt x="7912417" y="88582"/>
                    <a:pt x="8161020" y="177165"/>
                  </a:cubicBezTo>
                </a:path>
              </a:pathLst>
            </a:custGeom>
            <a:ln w="28575">
              <a:solidFill>
                <a:srgbClr val="FC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" name="Figura a mano libera 8"/>
            <p:cNvSpPr/>
            <p:nvPr/>
          </p:nvSpPr>
          <p:spPr>
            <a:xfrm>
              <a:off x="0" y="1643050"/>
              <a:ext cx="9429784" cy="4635830"/>
            </a:xfrm>
            <a:custGeom>
              <a:avLst/>
              <a:gdLst>
                <a:gd name="connsiteX0" fmla="*/ 8023860 w 8858250"/>
                <a:gd name="connsiteY0" fmla="*/ 0 h 3478530"/>
                <a:gd name="connsiteX1" fmla="*/ 7440930 w 8858250"/>
                <a:gd name="connsiteY1" fmla="*/ 1108710 h 3478530"/>
                <a:gd name="connsiteX2" fmla="*/ 8401050 w 8858250"/>
                <a:gd name="connsiteY2" fmla="*/ 3154680 h 3478530"/>
                <a:gd name="connsiteX3" fmla="*/ 4697730 w 8858250"/>
                <a:gd name="connsiteY3" fmla="*/ 3051810 h 3478530"/>
                <a:gd name="connsiteX4" fmla="*/ 4149090 w 8858250"/>
                <a:gd name="connsiteY4" fmla="*/ 3303270 h 3478530"/>
                <a:gd name="connsiteX5" fmla="*/ 2514600 w 8858250"/>
                <a:gd name="connsiteY5" fmla="*/ 2548890 h 3478530"/>
                <a:gd name="connsiteX6" fmla="*/ 0 w 8858250"/>
                <a:gd name="connsiteY6" fmla="*/ 3166110 h 3478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858250" h="3478530">
                  <a:moveTo>
                    <a:pt x="8023860" y="0"/>
                  </a:moveTo>
                  <a:cubicBezTo>
                    <a:pt x="7700962" y="291465"/>
                    <a:pt x="7378065" y="582930"/>
                    <a:pt x="7440930" y="1108710"/>
                  </a:cubicBezTo>
                  <a:cubicBezTo>
                    <a:pt x="7503795" y="1634490"/>
                    <a:pt x="8858250" y="2830830"/>
                    <a:pt x="8401050" y="3154680"/>
                  </a:cubicBezTo>
                  <a:cubicBezTo>
                    <a:pt x="7943850" y="3478530"/>
                    <a:pt x="5406390" y="3027045"/>
                    <a:pt x="4697730" y="3051810"/>
                  </a:cubicBezTo>
                  <a:cubicBezTo>
                    <a:pt x="3989070" y="3076575"/>
                    <a:pt x="4512945" y="3387090"/>
                    <a:pt x="4149090" y="3303270"/>
                  </a:cubicBezTo>
                  <a:cubicBezTo>
                    <a:pt x="3785235" y="3219450"/>
                    <a:pt x="3206115" y="2571750"/>
                    <a:pt x="2514600" y="2548890"/>
                  </a:cubicBezTo>
                  <a:cubicBezTo>
                    <a:pt x="1823085" y="2526030"/>
                    <a:pt x="489585" y="3120390"/>
                    <a:pt x="0" y="3166110"/>
                  </a:cubicBezTo>
                </a:path>
              </a:pathLst>
            </a:custGeom>
            <a:ln w="19050">
              <a:solidFill>
                <a:srgbClr val="30C62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1" name="CasellaDiTesto 10"/>
          <p:cNvSpPr txBox="1"/>
          <p:nvPr/>
        </p:nvSpPr>
        <p:spPr>
          <a:xfrm>
            <a:off x="142844" y="428604"/>
            <a:ext cx="7072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 smtClean="0">
                <a:latin typeface="Adobe Garamond Pro Bold" pitchFamily="18" charset="0"/>
              </a:rPr>
              <a:t>TEST A RUOTE BLOCCATE</a:t>
            </a:r>
            <a:endParaRPr lang="it-IT" sz="3600" b="1" dirty="0">
              <a:latin typeface="Adobe Garamond Pro Bold" pitchFamily="18" charset="0"/>
            </a:endParaRPr>
          </a:p>
        </p:txBody>
      </p:sp>
      <p:pic>
        <p:nvPicPr>
          <p:cNvPr id="13" name="Immagine 12" descr="grafico theta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1285860"/>
            <a:ext cx="6243452" cy="508636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3"/>
          <p:cNvGrpSpPr/>
          <p:nvPr/>
        </p:nvGrpSpPr>
        <p:grpSpPr>
          <a:xfrm>
            <a:off x="0" y="0"/>
            <a:ext cx="9429784" cy="7063740"/>
            <a:chOff x="0" y="0"/>
            <a:chExt cx="9429784" cy="7063740"/>
          </a:xfrm>
        </p:grpSpPr>
        <p:pic>
          <p:nvPicPr>
            <p:cNvPr id="4" name="Immagine 3" descr="logo_poli.jpg"/>
            <p:cNvPicPr>
              <a:picLocks noChangeAspect="1"/>
            </p:cNvPicPr>
            <p:nvPr/>
          </p:nvPicPr>
          <p:blipFill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lum bright="30000"/>
            </a:blip>
            <a:stretch>
              <a:fillRect/>
            </a:stretch>
          </p:blipFill>
          <p:spPr>
            <a:xfrm>
              <a:off x="1071538" y="0"/>
              <a:ext cx="6884104" cy="6776541"/>
            </a:xfrm>
            <a:prstGeom prst="rect">
              <a:avLst/>
            </a:prstGeom>
          </p:spPr>
        </p:pic>
        <p:sp>
          <p:nvSpPr>
            <p:cNvPr id="12" name="Figura a mano libera 11"/>
            <p:cNvSpPr/>
            <p:nvPr/>
          </p:nvSpPr>
          <p:spPr>
            <a:xfrm>
              <a:off x="681990" y="1954530"/>
              <a:ext cx="8359140" cy="5109210"/>
            </a:xfrm>
            <a:custGeom>
              <a:avLst/>
              <a:gdLst>
                <a:gd name="connsiteX0" fmla="*/ 2586990 w 8359140"/>
                <a:gd name="connsiteY0" fmla="*/ 4926330 h 5109210"/>
                <a:gd name="connsiteX1" fmla="*/ 60960 w 8359140"/>
                <a:gd name="connsiteY1" fmla="*/ 4343400 h 5109210"/>
                <a:gd name="connsiteX2" fmla="*/ 2952750 w 8359140"/>
                <a:gd name="connsiteY2" fmla="*/ 4549140 h 5109210"/>
                <a:gd name="connsiteX3" fmla="*/ 4724400 w 8359140"/>
                <a:gd name="connsiteY3" fmla="*/ 4183380 h 5109210"/>
                <a:gd name="connsiteX4" fmla="*/ 6518910 w 8359140"/>
                <a:gd name="connsiteY4" fmla="*/ 4411980 h 5109210"/>
                <a:gd name="connsiteX5" fmla="*/ 8359140 w 8359140"/>
                <a:gd name="connsiteY5" fmla="*/ 0 h 5109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59140" h="5109210">
                  <a:moveTo>
                    <a:pt x="2586990" y="4926330"/>
                  </a:moveTo>
                  <a:cubicBezTo>
                    <a:pt x="1293495" y="4666297"/>
                    <a:pt x="0" y="4406265"/>
                    <a:pt x="60960" y="4343400"/>
                  </a:cubicBezTo>
                  <a:cubicBezTo>
                    <a:pt x="121920" y="4280535"/>
                    <a:pt x="2175510" y="4575810"/>
                    <a:pt x="2952750" y="4549140"/>
                  </a:cubicBezTo>
                  <a:cubicBezTo>
                    <a:pt x="3729990" y="4522470"/>
                    <a:pt x="4130040" y="4206240"/>
                    <a:pt x="4724400" y="4183380"/>
                  </a:cubicBezTo>
                  <a:cubicBezTo>
                    <a:pt x="5318760" y="4160520"/>
                    <a:pt x="5913120" y="5109210"/>
                    <a:pt x="6518910" y="4411980"/>
                  </a:cubicBezTo>
                  <a:cubicBezTo>
                    <a:pt x="7124700" y="3714750"/>
                    <a:pt x="8115300" y="737235"/>
                    <a:pt x="8359140" y="0"/>
                  </a:cubicBezTo>
                </a:path>
              </a:pathLst>
            </a:custGeom>
            <a:ln w="19050">
              <a:solidFill>
                <a:srgbClr val="FDFD0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5" name="Immagine 4" descr="airlab_logo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64549" y="0"/>
              <a:ext cx="2079451" cy="1357298"/>
            </a:xfrm>
            <a:prstGeom prst="rect">
              <a:avLst/>
            </a:prstGeom>
          </p:spPr>
        </p:pic>
        <p:sp>
          <p:nvSpPr>
            <p:cNvPr id="6" name="Figura a mano libera 5"/>
            <p:cNvSpPr/>
            <p:nvPr/>
          </p:nvSpPr>
          <p:spPr>
            <a:xfrm>
              <a:off x="0" y="1643050"/>
              <a:ext cx="8932545" cy="5003495"/>
            </a:xfrm>
            <a:custGeom>
              <a:avLst/>
              <a:gdLst>
                <a:gd name="connsiteX0" fmla="*/ 0 w 8372475"/>
                <a:gd name="connsiteY0" fmla="*/ 4272915 h 4621530"/>
                <a:gd name="connsiteX1" fmla="*/ 4057650 w 8372475"/>
                <a:gd name="connsiteY1" fmla="*/ 3484245 h 4621530"/>
                <a:gd name="connsiteX2" fmla="*/ 6709410 w 8372475"/>
                <a:gd name="connsiteY2" fmla="*/ 4215765 h 4621530"/>
                <a:gd name="connsiteX3" fmla="*/ 7783830 w 8372475"/>
                <a:gd name="connsiteY3" fmla="*/ 4364355 h 4621530"/>
                <a:gd name="connsiteX4" fmla="*/ 8321040 w 8372475"/>
                <a:gd name="connsiteY4" fmla="*/ 2672715 h 4621530"/>
                <a:gd name="connsiteX5" fmla="*/ 7475220 w 8372475"/>
                <a:gd name="connsiteY5" fmla="*/ 603885 h 4621530"/>
                <a:gd name="connsiteX6" fmla="*/ 7669530 w 8372475"/>
                <a:gd name="connsiteY6" fmla="*/ 9525 h 4621530"/>
                <a:gd name="connsiteX7" fmla="*/ 7258050 w 8372475"/>
                <a:gd name="connsiteY7" fmla="*/ 546735 h 4621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72475" h="4621530">
                  <a:moveTo>
                    <a:pt x="0" y="4272915"/>
                  </a:moveTo>
                  <a:cubicBezTo>
                    <a:pt x="1469707" y="3883342"/>
                    <a:pt x="2939415" y="3493770"/>
                    <a:pt x="4057650" y="3484245"/>
                  </a:cubicBezTo>
                  <a:cubicBezTo>
                    <a:pt x="5175885" y="3474720"/>
                    <a:pt x="6088380" y="4069080"/>
                    <a:pt x="6709410" y="4215765"/>
                  </a:cubicBezTo>
                  <a:cubicBezTo>
                    <a:pt x="7330440" y="4362450"/>
                    <a:pt x="7515225" y="4621530"/>
                    <a:pt x="7783830" y="4364355"/>
                  </a:cubicBezTo>
                  <a:cubicBezTo>
                    <a:pt x="8052435" y="4107180"/>
                    <a:pt x="8372475" y="3299460"/>
                    <a:pt x="8321040" y="2672715"/>
                  </a:cubicBezTo>
                  <a:cubicBezTo>
                    <a:pt x="8269605" y="2045970"/>
                    <a:pt x="7583805" y="1047750"/>
                    <a:pt x="7475220" y="603885"/>
                  </a:cubicBezTo>
                  <a:cubicBezTo>
                    <a:pt x="7366635" y="160020"/>
                    <a:pt x="7705725" y="19050"/>
                    <a:pt x="7669530" y="9525"/>
                  </a:cubicBezTo>
                  <a:cubicBezTo>
                    <a:pt x="7633335" y="0"/>
                    <a:pt x="7444740" y="379095"/>
                    <a:pt x="7258050" y="546735"/>
                  </a:cubicBezTo>
                </a:path>
              </a:pathLst>
            </a:custGeom>
            <a:ln w="19050">
              <a:solidFill>
                <a:srgbClr val="0E8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Figura a mano libera 7"/>
            <p:cNvSpPr/>
            <p:nvPr/>
          </p:nvSpPr>
          <p:spPr>
            <a:xfrm>
              <a:off x="0" y="1500174"/>
              <a:ext cx="9144000" cy="5409261"/>
            </a:xfrm>
            <a:custGeom>
              <a:avLst/>
              <a:gdLst>
                <a:gd name="connsiteX0" fmla="*/ 0 w 8317230"/>
                <a:gd name="connsiteY0" fmla="*/ 3663315 h 4949190"/>
                <a:gd name="connsiteX1" fmla="*/ 4343400 w 8317230"/>
                <a:gd name="connsiteY1" fmla="*/ 3949065 h 4949190"/>
                <a:gd name="connsiteX2" fmla="*/ 6503670 w 8317230"/>
                <a:gd name="connsiteY2" fmla="*/ 4589145 h 4949190"/>
                <a:gd name="connsiteX3" fmla="*/ 8161020 w 8317230"/>
                <a:gd name="connsiteY3" fmla="*/ 4154805 h 4949190"/>
                <a:gd name="connsiteX4" fmla="*/ 7360920 w 8317230"/>
                <a:gd name="connsiteY4" fmla="*/ 4726305 h 4949190"/>
                <a:gd name="connsiteX5" fmla="*/ 8263890 w 8317230"/>
                <a:gd name="connsiteY5" fmla="*/ 2817495 h 4949190"/>
                <a:gd name="connsiteX6" fmla="*/ 7680960 w 8317230"/>
                <a:gd name="connsiteY6" fmla="*/ 440055 h 4949190"/>
                <a:gd name="connsiteX7" fmla="*/ 8161020 w 8317230"/>
                <a:gd name="connsiteY7" fmla="*/ 177165 h 4949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17230" h="4949190">
                  <a:moveTo>
                    <a:pt x="0" y="3663315"/>
                  </a:moveTo>
                  <a:cubicBezTo>
                    <a:pt x="1629727" y="3729037"/>
                    <a:pt x="3259455" y="3794760"/>
                    <a:pt x="4343400" y="3949065"/>
                  </a:cubicBezTo>
                  <a:cubicBezTo>
                    <a:pt x="5427345" y="4103370"/>
                    <a:pt x="5867400" y="4554855"/>
                    <a:pt x="6503670" y="4589145"/>
                  </a:cubicBezTo>
                  <a:cubicBezTo>
                    <a:pt x="7139940" y="4623435"/>
                    <a:pt x="8018145" y="4131945"/>
                    <a:pt x="8161020" y="4154805"/>
                  </a:cubicBezTo>
                  <a:cubicBezTo>
                    <a:pt x="8303895" y="4177665"/>
                    <a:pt x="7343775" y="4949190"/>
                    <a:pt x="7360920" y="4726305"/>
                  </a:cubicBezTo>
                  <a:cubicBezTo>
                    <a:pt x="7378065" y="4503420"/>
                    <a:pt x="8210550" y="3531870"/>
                    <a:pt x="8263890" y="2817495"/>
                  </a:cubicBezTo>
                  <a:cubicBezTo>
                    <a:pt x="8317230" y="2103120"/>
                    <a:pt x="7698105" y="880110"/>
                    <a:pt x="7680960" y="440055"/>
                  </a:cubicBezTo>
                  <a:cubicBezTo>
                    <a:pt x="7663815" y="0"/>
                    <a:pt x="7912417" y="88582"/>
                    <a:pt x="8161020" y="177165"/>
                  </a:cubicBezTo>
                </a:path>
              </a:pathLst>
            </a:custGeom>
            <a:ln w="28575">
              <a:solidFill>
                <a:srgbClr val="FC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" name="Figura a mano libera 8"/>
            <p:cNvSpPr/>
            <p:nvPr/>
          </p:nvSpPr>
          <p:spPr>
            <a:xfrm>
              <a:off x="0" y="1643050"/>
              <a:ext cx="9429784" cy="4635830"/>
            </a:xfrm>
            <a:custGeom>
              <a:avLst/>
              <a:gdLst>
                <a:gd name="connsiteX0" fmla="*/ 8023860 w 8858250"/>
                <a:gd name="connsiteY0" fmla="*/ 0 h 3478530"/>
                <a:gd name="connsiteX1" fmla="*/ 7440930 w 8858250"/>
                <a:gd name="connsiteY1" fmla="*/ 1108710 h 3478530"/>
                <a:gd name="connsiteX2" fmla="*/ 8401050 w 8858250"/>
                <a:gd name="connsiteY2" fmla="*/ 3154680 h 3478530"/>
                <a:gd name="connsiteX3" fmla="*/ 4697730 w 8858250"/>
                <a:gd name="connsiteY3" fmla="*/ 3051810 h 3478530"/>
                <a:gd name="connsiteX4" fmla="*/ 4149090 w 8858250"/>
                <a:gd name="connsiteY4" fmla="*/ 3303270 h 3478530"/>
                <a:gd name="connsiteX5" fmla="*/ 2514600 w 8858250"/>
                <a:gd name="connsiteY5" fmla="*/ 2548890 h 3478530"/>
                <a:gd name="connsiteX6" fmla="*/ 0 w 8858250"/>
                <a:gd name="connsiteY6" fmla="*/ 3166110 h 3478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858250" h="3478530">
                  <a:moveTo>
                    <a:pt x="8023860" y="0"/>
                  </a:moveTo>
                  <a:cubicBezTo>
                    <a:pt x="7700962" y="291465"/>
                    <a:pt x="7378065" y="582930"/>
                    <a:pt x="7440930" y="1108710"/>
                  </a:cubicBezTo>
                  <a:cubicBezTo>
                    <a:pt x="7503795" y="1634490"/>
                    <a:pt x="8858250" y="2830830"/>
                    <a:pt x="8401050" y="3154680"/>
                  </a:cubicBezTo>
                  <a:cubicBezTo>
                    <a:pt x="7943850" y="3478530"/>
                    <a:pt x="5406390" y="3027045"/>
                    <a:pt x="4697730" y="3051810"/>
                  </a:cubicBezTo>
                  <a:cubicBezTo>
                    <a:pt x="3989070" y="3076575"/>
                    <a:pt x="4512945" y="3387090"/>
                    <a:pt x="4149090" y="3303270"/>
                  </a:cubicBezTo>
                  <a:cubicBezTo>
                    <a:pt x="3785235" y="3219450"/>
                    <a:pt x="3206115" y="2571750"/>
                    <a:pt x="2514600" y="2548890"/>
                  </a:cubicBezTo>
                  <a:cubicBezTo>
                    <a:pt x="1823085" y="2526030"/>
                    <a:pt x="489585" y="3120390"/>
                    <a:pt x="0" y="3166110"/>
                  </a:cubicBezTo>
                </a:path>
              </a:pathLst>
            </a:custGeom>
            <a:ln w="19050">
              <a:solidFill>
                <a:srgbClr val="30C62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0" name="CasellaDiTesto 9"/>
          <p:cNvSpPr txBox="1"/>
          <p:nvPr/>
        </p:nvSpPr>
        <p:spPr>
          <a:xfrm>
            <a:off x="142844" y="428604"/>
            <a:ext cx="56436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400" b="1" dirty="0" smtClean="0">
                <a:latin typeface="Adobe Garamond Pro Bold" pitchFamily="18" charset="0"/>
              </a:rPr>
              <a:t>TEST DINAMICI</a:t>
            </a:r>
            <a:endParaRPr lang="it-IT" sz="4400" b="1" dirty="0">
              <a:latin typeface="Adobe Garamond Pro Bold" pitchFamily="18" charset="0"/>
            </a:endParaRPr>
          </a:p>
        </p:txBody>
      </p:sp>
      <p:pic>
        <p:nvPicPr>
          <p:cNvPr id="11" name="Immagine 10" descr="grafici dinamici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1285860"/>
            <a:ext cx="6161788" cy="494348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3"/>
          <p:cNvGrpSpPr/>
          <p:nvPr/>
        </p:nvGrpSpPr>
        <p:grpSpPr>
          <a:xfrm>
            <a:off x="0" y="0"/>
            <a:ext cx="9429784" cy="7063740"/>
            <a:chOff x="0" y="0"/>
            <a:chExt cx="9429784" cy="7063740"/>
          </a:xfrm>
        </p:grpSpPr>
        <p:pic>
          <p:nvPicPr>
            <p:cNvPr id="4" name="Immagine 3" descr="logo_poli.jpg"/>
            <p:cNvPicPr>
              <a:picLocks noChangeAspect="1"/>
            </p:cNvPicPr>
            <p:nvPr/>
          </p:nvPicPr>
          <p:blipFill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lum bright="30000"/>
            </a:blip>
            <a:stretch>
              <a:fillRect/>
            </a:stretch>
          </p:blipFill>
          <p:spPr>
            <a:xfrm>
              <a:off x="1071538" y="0"/>
              <a:ext cx="6884104" cy="6776541"/>
            </a:xfrm>
            <a:prstGeom prst="rect">
              <a:avLst/>
            </a:prstGeom>
          </p:spPr>
        </p:pic>
        <p:sp>
          <p:nvSpPr>
            <p:cNvPr id="12" name="Figura a mano libera 11"/>
            <p:cNvSpPr/>
            <p:nvPr/>
          </p:nvSpPr>
          <p:spPr>
            <a:xfrm>
              <a:off x="681990" y="1954530"/>
              <a:ext cx="8359140" cy="5109210"/>
            </a:xfrm>
            <a:custGeom>
              <a:avLst/>
              <a:gdLst>
                <a:gd name="connsiteX0" fmla="*/ 2586990 w 8359140"/>
                <a:gd name="connsiteY0" fmla="*/ 4926330 h 5109210"/>
                <a:gd name="connsiteX1" fmla="*/ 60960 w 8359140"/>
                <a:gd name="connsiteY1" fmla="*/ 4343400 h 5109210"/>
                <a:gd name="connsiteX2" fmla="*/ 2952750 w 8359140"/>
                <a:gd name="connsiteY2" fmla="*/ 4549140 h 5109210"/>
                <a:gd name="connsiteX3" fmla="*/ 4724400 w 8359140"/>
                <a:gd name="connsiteY3" fmla="*/ 4183380 h 5109210"/>
                <a:gd name="connsiteX4" fmla="*/ 6518910 w 8359140"/>
                <a:gd name="connsiteY4" fmla="*/ 4411980 h 5109210"/>
                <a:gd name="connsiteX5" fmla="*/ 8359140 w 8359140"/>
                <a:gd name="connsiteY5" fmla="*/ 0 h 5109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59140" h="5109210">
                  <a:moveTo>
                    <a:pt x="2586990" y="4926330"/>
                  </a:moveTo>
                  <a:cubicBezTo>
                    <a:pt x="1293495" y="4666297"/>
                    <a:pt x="0" y="4406265"/>
                    <a:pt x="60960" y="4343400"/>
                  </a:cubicBezTo>
                  <a:cubicBezTo>
                    <a:pt x="121920" y="4280535"/>
                    <a:pt x="2175510" y="4575810"/>
                    <a:pt x="2952750" y="4549140"/>
                  </a:cubicBezTo>
                  <a:cubicBezTo>
                    <a:pt x="3729990" y="4522470"/>
                    <a:pt x="4130040" y="4206240"/>
                    <a:pt x="4724400" y="4183380"/>
                  </a:cubicBezTo>
                  <a:cubicBezTo>
                    <a:pt x="5318760" y="4160520"/>
                    <a:pt x="5913120" y="5109210"/>
                    <a:pt x="6518910" y="4411980"/>
                  </a:cubicBezTo>
                  <a:cubicBezTo>
                    <a:pt x="7124700" y="3714750"/>
                    <a:pt x="8115300" y="737235"/>
                    <a:pt x="8359140" y="0"/>
                  </a:cubicBezTo>
                </a:path>
              </a:pathLst>
            </a:custGeom>
            <a:ln w="19050">
              <a:solidFill>
                <a:srgbClr val="FDFD0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5" name="Immagine 4" descr="airlab_logo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64549" y="0"/>
              <a:ext cx="2079451" cy="1357298"/>
            </a:xfrm>
            <a:prstGeom prst="rect">
              <a:avLst/>
            </a:prstGeom>
          </p:spPr>
        </p:pic>
        <p:sp>
          <p:nvSpPr>
            <p:cNvPr id="6" name="Figura a mano libera 5"/>
            <p:cNvSpPr/>
            <p:nvPr/>
          </p:nvSpPr>
          <p:spPr>
            <a:xfrm>
              <a:off x="0" y="1643050"/>
              <a:ext cx="8932545" cy="5003495"/>
            </a:xfrm>
            <a:custGeom>
              <a:avLst/>
              <a:gdLst>
                <a:gd name="connsiteX0" fmla="*/ 0 w 8372475"/>
                <a:gd name="connsiteY0" fmla="*/ 4272915 h 4621530"/>
                <a:gd name="connsiteX1" fmla="*/ 4057650 w 8372475"/>
                <a:gd name="connsiteY1" fmla="*/ 3484245 h 4621530"/>
                <a:gd name="connsiteX2" fmla="*/ 6709410 w 8372475"/>
                <a:gd name="connsiteY2" fmla="*/ 4215765 h 4621530"/>
                <a:gd name="connsiteX3" fmla="*/ 7783830 w 8372475"/>
                <a:gd name="connsiteY3" fmla="*/ 4364355 h 4621530"/>
                <a:gd name="connsiteX4" fmla="*/ 8321040 w 8372475"/>
                <a:gd name="connsiteY4" fmla="*/ 2672715 h 4621530"/>
                <a:gd name="connsiteX5" fmla="*/ 7475220 w 8372475"/>
                <a:gd name="connsiteY5" fmla="*/ 603885 h 4621530"/>
                <a:gd name="connsiteX6" fmla="*/ 7669530 w 8372475"/>
                <a:gd name="connsiteY6" fmla="*/ 9525 h 4621530"/>
                <a:gd name="connsiteX7" fmla="*/ 7258050 w 8372475"/>
                <a:gd name="connsiteY7" fmla="*/ 546735 h 4621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72475" h="4621530">
                  <a:moveTo>
                    <a:pt x="0" y="4272915"/>
                  </a:moveTo>
                  <a:cubicBezTo>
                    <a:pt x="1469707" y="3883342"/>
                    <a:pt x="2939415" y="3493770"/>
                    <a:pt x="4057650" y="3484245"/>
                  </a:cubicBezTo>
                  <a:cubicBezTo>
                    <a:pt x="5175885" y="3474720"/>
                    <a:pt x="6088380" y="4069080"/>
                    <a:pt x="6709410" y="4215765"/>
                  </a:cubicBezTo>
                  <a:cubicBezTo>
                    <a:pt x="7330440" y="4362450"/>
                    <a:pt x="7515225" y="4621530"/>
                    <a:pt x="7783830" y="4364355"/>
                  </a:cubicBezTo>
                  <a:cubicBezTo>
                    <a:pt x="8052435" y="4107180"/>
                    <a:pt x="8372475" y="3299460"/>
                    <a:pt x="8321040" y="2672715"/>
                  </a:cubicBezTo>
                  <a:cubicBezTo>
                    <a:pt x="8269605" y="2045970"/>
                    <a:pt x="7583805" y="1047750"/>
                    <a:pt x="7475220" y="603885"/>
                  </a:cubicBezTo>
                  <a:cubicBezTo>
                    <a:pt x="7366635" y="160020"/>
                    <a:pt x="7705725" y="19050"/>
                    <a:pt x="7669530" y="9525"/>
                  </a:cubicBezTo>
                  <a:cubicBezTo>
                    <a:pt x="7633335" y="0"/>
                    <a:pt x="7444740" y="379095"/>
                    <a:pt x="7258050" y="546735"/>
                  </a:cubicBezTo>
                </a:path>
              </a:pathLst>
            </a:custGeom>
            <a:ln w="19050">
              <a:solidFill>
                <a:srgbClr val="0E8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Figura a mano libera 7"/>
            <p:cNvSpPr/>
            <p:nvPr/>
          </p:nvSpPr>
          <p:spPr>
            <a:xfrm>
              <a:off x="0" y="1500174"/>
              <a:ext cx="9144000" cy="5409261"/>
            </a:xfrm>
            <a:custGeom>
              <a:avLst/>
              <a:gdLst>
                <a:gd name="connsiteX0" fmla="*/ 0 w 8317230"/>
                <a:gd name="connsiteY0" fmla="*/ 3663315 h 4949190"/>
                <a:gd name="connsiteX1" fmla="*/ 4343400 w 8317230"/>
                <a:gd name="connsiteY1" fmla="*/ 3949065 h 4949190"/>
                <a:gd name="connsiteX2" fmla="*/ 6503670 w 8317230"/>
                <a:gd name="connsiteY2" fmla="*/ 4589145 h 4949190"/>
                <a:gd name="connsiteX3" fmla="*/ 8161020 w 8317230"/>
                <a:gd name="connsiteY3" fmla="*/ 4154805 h 4949190"/>
                <a:gd name="connsiteX4" fmla="*/ 7360920 w 8317230"/>
                <a:gd name="connsiteY4" fmla="*/ 4726305 h 4949190"/>
                <a:gd name="connsiteX5" fmla="*/ 8263890 w 8317230"/>
                <a:gd name="connsiteY5" fmla="*/ 2817495 h 4949190"/>
                <a:gd name="connsiteX6" fmla="*/ 7680960 w 8317230"/>
                <a:gd name="connsiteY6" fmla="*/ 440055 h 4949190"/>
                <a:gd name="connsiteX7" fmla="*/ 8161020 w 8317230"/>
                <a:gd name="connsiteY7" fmla="*/ 177165 h 4949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17230" h="4949190">
                  <a:moveTo>
                    <a:pt x="0" y="3663315"/>
                  </a:moveTo>
                  <a:cubicBezTo>
                    <a:pt x="1629727" y="3729037"/>
                    <a:pt x="3259455" y="3794760"/>
                    <a:pt x="4343400" y="3949065"/>
                  </a:cubicBezTo>
                  <a:cubicBezTo>
                    <a:pt x="5427345" y="4103370"/>
                    <a:pt x="5867400" y="4554855"/>
                    <a:pt x="6503670" y="4589145"/>
                  </a:cubicBezTo>
                  <a:cubicBezTo>
                    <a:pt x="7139940" y="4623435"/>
                    <a:pt x="8018145" y="4131945"/>
                    <a:pt x="8161020" y="4154805"/>
                  </a:cubicBezTo>
                  <a:cubicBezTo>
                    <a:pt x="8303895" y="4177665"/>
                    <a:pt x="7343775" y="4949190"/>
                    <a:pt x="7360920" y="4726305"/>
                  </a:cubicBezTo>
                  <a:cubicBezTo>
                    <a:pt x="7378065" y="4503420"/>
                    <a:pt x="8210550" y="3531870"/>
                    <a:pt x="8263890" y="2817495"/>
                  </a:cubicBezTo>
                  <a:cubicBezTo>
                    <a:pt x="8317230" y="2103120"/>
                    <a:pt x="7698105" y="880110"/>
                    <a:pt x="7680960" y="440055"/>
                  </a:cubicBezTo>
                  <a:cubicBezTo>
                    <a:pt x="7663815" y="0"/>
                    <a:pt x="7912417" y="88582"/>
                    <a:pt x="8161020" y="177165"/>
                  </a:cubicBezTo>
                </a:path>
              </a:pathLst>
            </a:custGeom>
            <a:ln w="28575">
              <a:solidFill>
                <a:srgbClr val="FC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" name="Figura a mano libera 8"/>
            <p:cNvSpPr/>
            <p:nvPr/>
          </p:nvSpPr>
          <p:spPr>
            <a:xfrm>
              <a:off x="0" y="1643050"/>
              <a:ext cx="9429784" cy="4635830"/>
            </a:xfrm>
            <a:custGeom>
              <a:avLst/>
              <a:gdLst>
                <a:gd name="connsiteX0" fmla="*/ 8023860 w 8858250"/>
                <a:gd name="connsiteY0" fmla="*/ 0 h 3478530"/>
                <a:gd name="connsiteX1" fmla="*/ 7440930 w 8858250"/>
                <a:gd name="connsiteY1" fmla="*/ 1108710 h 3478530"/>
                <a:gd name="connsiteX2" fmla="*/ 8401050 w 8858250"/>
                <a:gd name="connsiteY2" fmla="*/ 3154680 h 3478530"/>
                <a:gd name="connsiteX3" fmla="*/ 4697730 w 8858250"/>
                <a:gd name="connsiteY3" fmla="*/ 3051810 h 3478530"/>
                <a:gd name="connsiteX4" fmla="*/ 4149090 w 8858250"/>
                <a:gd name="connsiteY4" fmla="*/ 3303270 h 3478530"/>
                <a:gd name="connsiteX5" fmla="*/ 2514600 w 8858250"/>
                <a:gd name="connsiteY5" fmla="*/ 2548890 h 3478530"/>
                <a:gd name="connsiteX6" fmla="*/ 0 w 8858250"/>
                <a:gd name="connsiteY6" fmla="*/ 3166110 h 3478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858250" h="3478530">
                  <a:moveTo>
                    <a:pt x="8023860" y="0"/>
                  </a:moveTo>
                  <a:cubicBezTo>
                    <a:pt x="7700962" y="291465"/>
                    <a:pt x="7378065" y="582930"/>
                    <a:pt x="7440930" y="1108710"/>
                  </a:cubicBezTo>
                  <a:cubicBezTo>
                    <a:pt x="7503795" y="1634490"/>
                    <a:pt x="8858250" y="2830830"/>
                    <a:pt x="8401050" y="3154680"/>
                  </a:cubicBezTo>
                  <a:cubicBezTo>
                    <a:pt x="7943850" y="3478530"/>
                    <a:pt x="5406390" y="3027045"/>
                    <a:pt x="4697730" y="3051810"/>
                  </a:cubicBezTo>
                  <a:cubicBezTo>
                    <a:pt x="3989070" y="3076575"/>
                    <a:pt x="4512945" y="3387090"/>
                    <a:pt x="4149090" y="3303270"/>
                  </a:cubicBezTo>
                  <a:cubicBezTo>
                    <a:pt x="3785235" y="3219450"/>
                    <a:pt x="3206115" y="2571750"/>
                    <a:pt x="2514600" y="2548890"/>
                  </a:cubicBezTo>
                  <a:cubicBezTo>
                    <a:pt x="1823085" y="2526030"/>
                    <a:pt x="489585" y="3120390"/>
                    <a:pt x="0" y="3166110"/>
                  </a:cubicBezTo>
                </a:path>
              </a:pathLst>
            </a:custGeom>
            <a:ln w="19050">
              <a:solidFill>
                <a:srgbClr val="30C62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0" name="CasellaDiTesto 9"/>
          <p:cNvSpPr txBox="1"/>
          <p:nvPr/>
        </p:nvSpPr>
        <p:spPr>
          <a:xfrm>
            <a:off x="142844" y="428604"/>
            <a:ext cx="7072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 smtClean="0">
                <a:latin typeface="Adobe Garamond Pro Bold" pitchFamily="18" charset="0"/>
              </a:rPr>
              <a:t>EVOLUZIONE del CONTROLLO</a:t>
            </a:r>
            <a:endParaRPr lang="it-IT" sz="3600" b="1" dirty="0">
              <a:latin typeface="Adobe Garamond Pro Bold" pitchFamily="18" charset="0"/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714348" y="1142984"/>
            <a:ext cx="26290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dirty="0" smtClean="0"/>
              <a:t>Il Controllore</a:t>
            </a:r>
            <a:endParaRPr lang="it-IT" sz="36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8" y="2285992"/>
            <a:ext cx="44767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0298" y="3857628"/>
            <a:ext cx="299085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CasellaDiTesto 14"/>
          <p:cNvSpPr txBox="1"/>
          <p:nvPr/>
        </p:nvSpPr>
        <p:spPr>
          <a:xfrm>
            <a:off x="571472" y="2428868"/>
            <a:ext cx="8447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- LQR</a:t>
            </a:r>
            <a:endParaRPr lang="it-IT" sz="2400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571472" y="4071942"/>
            <a:ext cx="17739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/>
              <a:t>- Proporzionale</a:t>
            </a:r>
            <a:endParaRPr lang="it-IT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po 13"/>
          <p:cNvGrpSpPr/>
          <p:nvPr/>
        </p:nvGrpSpPr>
        <p:grpSpPr>
          <a:xfrm>
            <a:off x="0" y="0"/>
            <a:ext cx="9429784" cy="7063740"/>
            <a:chOff x="0" y="0"/>
            <a:chExt cx="9429784" cy="7063740"/>
          </a:xfrm>
        </p:grpSpPr>
        <p:pic>
          <p:nvPicPr>
            <p:cNvPr id="4" name="Immagine 3" descr="logo_poli.jpg"/>
            <p:cNvPicPr>
              <a:picLocks noChangeAspect="1"/>
            </p:cNvPicPr>
            <p:nvPr/>
          </p:nvPicPr>
          <p:blipFill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lum bright="30000"/>
            </a:blip>
            <a:stretch>
              <a:fillRect/>
            </a:stretch>
          </p:blipFill>
          <p:spPr>
            <a:xfrm>
              <a:off x="1071538" y="0"/>
              <a:ext cx="6884104" cy="6776541"/>
            </a:xfrm>
            <a:prstGeom prst="rect">
              <a:avLst/>
            </a:prstGeom>
          </p:spPr>
        </p:pic>
        <p:sp>
          <p:nvSpPr>
            <p:cNvPr id="12" name="Figura a mano libera 11"/>
            <p:cNvSpPr/>
            <p:nvPr/>
          </p:nvSpPr>
          <p:spPr>
            <a:xfrm>
              <a:off x="681990" y="1954530"/>
              <a:ext cx="8359140" cy="5109210"/>
            </a:xfrm>
            <a:custGeom>
              <a:avLst/>
              <a:gdLst>
                <a:gd name="connsiteX0" fmla="*/ 2586990 w 8359140"/>
                <a:gd name="connsiteY0" fmla="*/ 4926330 h 5109210"/>
                <a:gd name="connsiteX1" fmla="*/ 60960 w 8359140"/>
                <a:gd name="connsiteY1" fmla="*/ 4343400 h 5109210"/>
                <a:gd name="connsiteX2" fmla="*/ 2952750 w 8359140"/>
                <a:gd name="connsiteY2" fmla="*/ 4549140 h 5109210"/>
                <a:gd name="connsiteX3" fmla="*/ 4724400 w 8359140"/>
                <a:gd name="connsiteY3" fmla="*/ 4183380 h 5109210"/>
                <a:gd name="connsiteX4" fmla="*/ 6518910 w 8359140"/>
                <a:gd name="connsiteY4" fmla="*/ 4411980 h 5109210"/>
                <a:gd name="connsiteX5" fmla="*/ 8359140 w 8359140"/>
                <a:gd name="connsiteY5" fmla="*/ 0 h 5109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59140" h="5109210">
                  <a:moveTo>
                    <a:pt x="2586990" y="4926330"/>
                  </a:moveTo>
                  <a:cubicBezTo>
                    <a:pt x="1293495" y="4666297"/>
                    <a:pt x="0" y="4406265"/>
                    <a:pt x="60960" y="4343400"/>
                  </a:cubicBezTo>
                  <a:cubicBezTo>
                    <a:pt x="121920" y="4280535"/>
                    <a:pt x="2175510" y="4575810"/>
                    <a:pt x="2952750" y="4549140"/>
                  </a:cubicBezTo>
                  <a:cubicBezTo>
                    <a:pt x="3729990" y="4522470"/>
                    <a:pt x="4130040" y="4206240"/>
                    <a:pt x="4724400" y="4183380"/>
                  </a:cubicBezTo>
                  <a:cubicBezTo>
                    <a:pt x="5318760" y="4160520"/>
                    <a:pt x="5913120" y="5109210"/>
                    <a:pt x="6518910" y="4411980"/>
                  </a:cubicBezTo>
                  <a:cubicBezTo>
                    <a:pt x="7124700" y="3714750"/>
                    <a:pt x="8115300" y="737235"/>
                    <a:pt x="8359140" y="0"/>
                  </a:cubicBezTo>
                </a:path>
              </a:pathLst>
            </a:custGeom>
            <a:ln w="19050">
              <a:solidFill>
                <a:srgbClr val="FDFD0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5" name="Immagine 4" descr="airlab_logo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64549" y="0"/>
              <a:ext cx="2079451" cy="1357298"/>
            </a:xfrm>
            <a:prstGeom prst="rect">
              <a:avLst/>
            </a:prstGeom>
          </p:spPr>
        </p:pic>
        <p:sp>
          <p:nvSpPr>
            <p:cNvPr id="6" name="Figura a mano libera 5"/>
            <p:cNvSpPr/>
            <p:nvPr/>
          </p:nvSpPr>
          <p:spPr>
            <a:xfrm>
              <a:off x="0" y="1643050"/>
              <a:ext cx="8932545" cy="5003495"/>
            </a:xfrm>
            <a:custGeom>
              <a:avLst/>
              <a:gdLst>
                <a:gd name="connsiteX0" fmla="*/ 0 w 8372475"/>
                <a:gd name="connsiteY0" fmla="*/ 4272915 h 4621530"/>
                <a:gd name="connsiteX1" fmla="*/ 4057650 w 8372475"/>
                <a:gd name="connsiteY1" fmla="*/ 3484245 h 4621530"/>
                <a:gd name="connsiteX2" fmla="*/ 6709410 w 8372475"/>
                <a:gd name="connsiteY2" fmla="*/ 4215765 h 4621530"/>
                <a:gd name="connsiteX3" fmla="*/ 7783830 w 8372475"/>
                <a:gd name="connsiteY3" fmla="*/ 4364355 h 4621530"/>
                <a:gd name="connsiteX4" fmla="*/ 8321040 w 8372475"/>
                <a:gd name="connsiteY4" fmla="*/ 2672715 h 4621530"/>
                <a:gd name="connsiteX5" fmla="*/ 7475220 w 8372475"/>
                <a:gd name="connsiteY5" fmla="*/ 603885 h 4621530"/>
                <a:gd name="connsiteX6" fmla="*/ 7669530 w 8372475"/>
                <a:gd name="connsiteY6" fmla="*/ 9525 h 4621530"/>
                <a:gd name="connsiteX7" fmla="*/ 7258050 w 8372475"/>
                <a:gd name="connsiteY7" fmla="*/ 546735 h 4621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72475" h="4621530">
                  <a:moveTo>
                    <a:pt x="0" y="4272915"/>
                  </a:moveTo>
                  <a:cubicBezTo>
                    <a:pt x="1469707" y="3883342"/>
                    <a:pt x="2939415" y="3493770"/>
                    <a:pt x="4057650" y="3484245"/>
                  </a:cubicBezTo>
                  <a:cubicBezTo>
                    <a:pt x="5175885" y="3474720"/>
                    <a:pt x="6088380" y="4069080"/>
                    <a:pt x="6709410" y="4215765"/>
                  </a:cubicBezTo>
                  <a:cubicBezTo>
                    <a:pt x="7330440" y="4362450"/>
                    <a:pt x="7515225" y="4621530"/>
                    <a:pt x="7783830" y="4364355"/>
                  </a:cubicBezTo>
                  <a:cubicBezTo>
                    <a:pt x="8052435" y="4107180"/>
                    <a:pt x="8372475" y="3299460"/>
                    <a:pt x="8321040" y="2672715"/>
                  </a:cubicBezTo>
                  <a:cubicBezTo>
                    <a:pt x="8269605" y="2045970"/>
                    <a:pt x="7583805" y="1047750"/>
                    <a:pt x="7475220" y="603885"/>
                  </a:cubicBezTo>
                  <a:cubicBezTo>
                    <a:pt x="7366635" y="160020"/>
                    <a:pt x="7705725" y="19050"/>
                    <a:pt x="7669530" y="9525"/>
                  </a:cubicBezTo>
                  <a:cubicBezTo>
                    <a:pt x="7633335" y="0"/>
                    <a:pt x="7444740" y="379095"/>
                    <a:pt x="7258050" y="546735"/>
                  </a:cubicBezTo>
                </a:path>
              </a:pathLst>
            </a:custGeom>
            <a:ln w="19050">
              <a:solidFill>
                <a:srgbClr val="0E8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Figura a mano libera 7"/>
            <p:cNvSpPr/>
            <p:nvPr/>
          </p:nvSpPr>
          <p:spPr>
            <a:xfrm>
              <a:off x="0" y="1500174"/>
              <a:ext cx="9144000" cy="5409261"/>
            </a:xfrm>
            <a:custGeom>
              <a:avLst/>
              <a:gdLst>
                <a:gd name="connsiteX0" fmla="*/ 0 w 8317230"/>
                <a:gd name="connsiteY0" fmla="*/ 3663315 h 4949190"/>
                <a:gd name="connsiteX1" fmla="*/ 4343400 w 8317230"/>
                <a:gd name="connsiteY1" fmla="*/ 3949065 h 4949190"/>
                <a:gd name="connsiteX2" fmla="*/ 6503670 w 8317230"/>
                <a:gd name="connsiteY2" fmla="*/ 4589145 h 4949190"/>
                <a:gd name="connsiteX3" fmla="*/ 8161020 w 8317230"/>
                <a:gd name="connsiteY3" fmla="*/ 4154805 h 4949190"/>
                <a:gd name="connsiteX4" fmla="*/ 7360920 w 8317230"/>
                <a:gd name="connsiteY4" fmla="*/ 4726305 h 4949190"/>
                <a:gd name="connsiteX5" fmla="*/ 8263890 w 8317230"/>
                <a:gd name="connsiteY5" fmla="*/ 2817495 h 4949190"/>
                <a:gd name="connsiteX6" fmla="*/ 7680960 w 8317230"/>
                <a:gd name="connsiteY6" fmla="*/ 440055 h 4949190"/>
                <a:gd name="connsiteX7" fmla="*/ 8161020 w 8317230"/>
                <a:gd name="connsiteY7" fmla="*/ 177165 h 4949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17230" h="4949190">
                  <a:moveTo>
                    <a:pt x="0" y="3663315"/>
                  </a:moveTo>
                  <a:cubicBezTo>
                    <a:pt x="1629727" y="3729037"/>
                    <a:pt x="3259455" y="3794760"/>
                    <a:pt x="4343400" y="3949065"/>
                  </a:cubicBezTo>
                  <a:cubicBezTo>
                    <a:pt x="5427345" y="4103370"/>
                    <a:pt x="5867400" y="4554855"/>
                    <a:pt x="6503670" y="4589145"/>
                  </a:cubicBezTo>
                  <a:cubicBezTo>
                    <a:pt x="7139940" y="4623435"/>
                    <a:pt x="8018145" y="4131945"/>
                    <a:pt x="8161020" y="4154805"/>
                  </a:cubicBezTo>
                  <a:cubicBezTo>
                    <a:pt x="8303895" y="4177665"/>
                    <a:pt x="7343775" y="4949190"/>
                    <a:pt x="7360920" y="4726305"/>
                  </a:cubicBezTo>
                  <a:cubicBezTo>
                    <a:pt x="7378065" y="4503420"/>
                    <a:pt x="8210550" y="3531870"/>
                    <a:pt x="8263890" y="2817495"/>
                  </a:cubicBezTo>
                  <a:cubicBezTo>
                    <a:pt x="8317230" y="2103120"/>
                    <a:pt x="7698105" y="880110"/>
                    <a:pt x="7680960" y="440055"/>
                  </a:cubicBezTo>
                  <a:cubicBezTo>
                    <a:pt x="7663815" y="0"/>
                    <a:pt x="7912417" y="88582"/>
                    <a:pt x="8161020" y="177165"/>
                  </a:cubicBezTo>
                </a:path>
              </a:pathLst>
            </a:custGeom>
            <a:ln w="28575">
              <a:solidFill>
                <a:srgbClr val="FC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" name="Figura a mano libera 8"/>
            <p:cNvSpPr/>
            <p:nvPr/>
          </p:nvSpPr>
          <p:spPr>
            <a:xfrm>
              <a:off x="0" y="1643050"/>
              <a:ext cx="9429784" cy="4635830"/>
            </a:xfrm>
            <a:custGeom>
              <a:avLst/>
              <a:gdLst>
                <a:gd name="connsiteX0" fmla="*/ 8023860 w 8858250"/>
                <a:gd name="connsiteY0" fmla="*/ 0 h 3478530"/>
                <a:gd name="connsiteX1" fmla="*/ 7440930 w 8858250"/>
                <a:gd name="connsiteY1" fmla="*/ 1108710 h 3478530"/>
                <a:gd name="connsiteX2" fmla="*/ 8401050 w 8858250"/>
                <a:gd name="connsiteY2" fmla="*/ 3154680 h 3478530"/>
                <a:gd name="connsiteX3" fmla="*/ 4697730 w 8858250"/>
                <a:gd name="connsiteY3" fmla="*/ 3051810 h 3478530"/>
                <a:gd name="connsiteX4" fmla="*/ 4149090 w 8858250"/>
                <a:gd name="connsiteY4" fmla="*/ 3303270 h 3478530"/>
                <a:gd name="connsiteX5" fmla="*/ 2514600 w 8858250"/>
                <a:gd name="connsiteY5" fmla="*/ 2548890 h 3478530"/>
                <a:gd name="connsiteX6" fmla="*/ 0 w 8858250"/>
                <a:gd name="connsiteY6" fmla="*/ 3166110 h 3478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858250" h="3478530">
                  <a:moveTo>
                    <a:pt x="8023860" y="0"/>
                  </a:moveTo>
                  <a:cubicBezTo>
                    <a:pt x="7700962" y="291465"/>
                    <a:pt x="7378065" y="582930"/>
                    <a:pt x="7440930" y="1108710"/>
                  </a:cubicBezTo>
                  <a:cubicBezTo>
                    <a:pt x="7503795" y="1634490"/>
                    <a:pt x="8858250" y="2830830"/>
                    <a:pt x="8401050" y="3154680"/>
                  </a:cubicBezTo>
                  <a:cubicBezTo>
                    <a:pt x="7943850" y="3478530"/>
                    <a:pt x="5406390" y="3027045"/>
                    <a:pt x="4697730" y="3051810"/>
                  </a:cubicBezTo>
                  <a:cubicBezTo>
                    <a:pt x="3989070" y="3076575"/>
                    <a:pt x="4512945" y="3387090"/>
                    <a:pt x="4149090" y="3303270"/>
                  </a:cubicBezTo>
                  <a:cubicBezTo>
                    <a:pt x="3785235" y="3219450"/>
                    <a:pt x="3206115" y="2571750"/>
                    <a:pt x="2514600" y="2548890"/>
                  </a:cubicBezTo>
                  <a:cubicBezTo>
                    <a:pt x="1823085" y="2526030"/>
                    <a:pt x="489585" y="3120390"/>
                    <a:pt x="0" y="3166110"/>
                  </a:cubicBezTo>
                </a:path>
              </a:pathLst>
            </a:custGeom>
            <a:ln w="19050">
              <a:solidFill>
                <a:srgbClr val="30C62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5" name="CasellaDiTesto 14"/>
          <p:cNvSpPr txBox="1"/>
          <p:nvPr/>
        </p:nvSpPr>
        <p:spPr>
          <a:xfrm>
            <a:off x="571472" y="500042"/>
            <a:ext cx="62865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400" b="1" dirty="0" smtClean="0">
                <a:latin typeface="Adobe Garamond Pro Bold" pitchFamily="18" charset="0"/>
              </a:rPr>
              <a:t>LA STRUTTURA  </a:t>
            </a:r>
            <a:r>
              <a:rPr lang="it-IT" sz="5400" b="1" dirty="0" err="1" smtClean="0">
                <a:latin typeface="Adobe Garamond Pro Bold" pitchFamily="18" charset="0"/>
              </a:rPr>
              <a:t>DI</a:t>
            </a:r>
            <a:r>
              <a:rPr lang="it-IT" sz="5400" b="1" dirty="0" smtClean="0">
                <a:latin typeface="Adobe Garamond Pro Bold" pitchFamily="18" charset="0"/>
              </a:rPr>
              <a:t> “TILTY”</a:t>
            </a:r>
            <a:endParaRPr lang="it-IT" sz="5400" b="1" dirty="0">
              <a:latin typeface="Adobe Garamond Pro Bold" pitchFamily="18" charset="0"/>
            </a:endParaRPr>
          </a:p>
        </p:txBody>
      </p:sp>
      <p:pic>
        <p:nvPicPr>
          <p:cNvPr id="18" name="Immagine 17" descr="Sezione-robot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3240" y="1571612"/>
            <a:ext cx="5310211" cy="4960514"/>
          </a:xfrm>
          <a:prstGeom prst="rect">
            <a:avLst/>
          </a:prstGeom>
        </p:spPr>
      </p:pic>
      <p:pic>
        <p:nvPicPr>
          <p:cNvPr id="22" name="Immagine 21" descr="Tiltyboard 4.0 c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7158" y="3286124"/>
            <a:ext cx="2083552" cy="1294030"/>
          </a:xfrm>
          <a:prstGeom prst="rect">
            <a:avLst/>
          </a:prstGeom>
        </p:spPr>
      </p:pic>
      <p:pic>
        <p:nvPicPr>
          <p:cNvPr id="19" name="Immagine 18" descr="giroscopio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14480" y="2214554"/>
            <a:ext cx="1623942" cy="1262691"/>
          </a:xfrm>
          <a:prstGeom prst="rect">
            <a:avLst/>
          </a:prstGeom>
        </p:spPr>
      </p:pic>
      <p:pic>
        <p:nvPicPr>
          <p:cNvPr id="20" name="Immagine 19" descr="adxl202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43108" y="4429132"/>
            <a:ext cx="968776" cy="798506"/>
          </a:xfrm>
          <a:prstGeom prst="rect">
            <a:avLst/>
          </a:prstGeom>
        </p:spPr>
      </p:pic>
      <p:pic>
        <p:nvPicPr>
          <p:cNvPr id="21" name="Immagine 20" descr="motore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428728" y="5000636"/>
            <a:ext cx="1517067" cy="1214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3"/>
          <p:cNvGrpSpPr/>
          <p:nvPr/>
        </p:nvGrpSpPr>
        <p:grpSpPr>
          <a:xfrm>
            <a:off x="0" y="0"/>
            <a:ext cx="9429784" cy="7063740"/>
            <a:chOff x="0" y="0"/>
            <a:chExt cx="9429784" cy="7063740"/>
          </a:xfrm>
        </p:grpSpPr>
        <p:pic>
          <p:nvPicPr>
            <p:cNvPr id="4" name="Immagine 3" descr="logo_poli.jpg"/>
            <p:cNvPicPr>
              <a:picLocks noChangeAspect="1"/>
            </p:cNvPicPr>
            <p:nvPr/>
          </p:nvPicPr>
          <p:blipFill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lum bright="30000"/>
            </a:blip>
            <a:stretch>
              <a:fillRect/>
            </a:stretch>
          </p:blipFill>
          <p:spPr>
            <a:xfrm>
              <a:off x="1071538" y="0"/>
              <a:ext cx="6884104" cy="6776541"/>
            </a:xfrm>
            <a:prstGeom prst="rect">
              <a:avLst/>
            </a:prstGeom>
          </p:spPr>
        </p:pic>
        <p:sp>
          <p:nvSpPr>
            <p:cNvPr id="12" name="Figura a mano libera 11"/>
            <p:cNvSpPr/>
            <p:nvPr/>
          </p:nvSpPr>
          <p:spPr>
            <a:xfrm>
              <a:off x="681990" y="1954530"/>
              <a:ext cx="8359140" cy="5109210"/>
            </a:xfrm>
            <a:custGeom>
              <a:avLst/>
              <a:gdLst>
                <a:gd name="connsiteX0" fmla="*/ 2586990 w 8359140"/>
                <a:gd name="connsiteY0" fmla="*/ 4926330 h 5109210"/>
                <a:gd name="connsiteX1" fmla="*/ 60960 w 8359140"/>
                <a:gd name="connsiteY1" fmla="*/ 4343400 h 5109210"/>
                <a:gd name="connsiteX2" fmla="*/ 2952750 w 8359140"/>
                <a:gd name="connsiteY2" fmla="*/ 4549140 h 5109210"/>
                <a:gd name="connsiteX3" fmla="*/ 4724400 w 8359140"/>
                <a:gd name="connsiteY3" fmla="*/ 4183380 h 5109210"/>
                <a:gd name="connsiteX4" fmla="*/ 6518910 w 8359140"/>
                <a:gd name="connsiteY4" fmla="*/ 4411980 h 5109210"/>
                <a:gd name="connsiteX5" fmla="*/ 8359140 w 8359140"/>
                <a:gd name="connsiteY5" fmla="*/ 0 h 5109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59140" h="5109210">
                  <a:moveTo>
                    <a:pt x="2586990" y="4926330"/>
                  </a:moveTo>
                  <a:cubicBezTo>
                    <a:pt x="1293495" y="4666297"/>
                    <a:pt x="0" y="4406265"/>
                    <a:pt x="60960" y="4343400"/>
                  </a:cubicBezTo>
                  <a:cubicBezTo>
                    <a:pt x="121920" y="4280535"/>
                    <a:pt x="2175510" y="4575810"/>
                    <a:pt x="2952750" y="4549140"/>
                  </a:cubicBezTo>
                  <a:cubicBezTo>
                    <a:pt x="3729990" y="4522470"/>
                    <a:pt x="4130040" y="4206240"/>
                    <a:pt x="4724400" y="4183380"/>
                  </a:cubicBezTo>
                  <a:cubicBezTo>
                    <a:pt x="5318760" y="4160520"/>
                    <a:pt x="5913120" y="5109210"/>
                    <a:pt x="6518910" y="4411980"/>
                  </a:cubicBezTo>
                  <a:cubicBezTo>
                    <a:pt x="7124700" y="3714750"/>
                    <a:pt x="8115300" y="737235"/>
                    <a:pt x="8359140" y="0"/>
                  </a:cubicBezTo>
                </a:path>
              </a:pathLst>
            </a:custGeom>
            <a:ln w="19050">
              <a:solidFill>
                <a:srgbClr val="FDFD0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5" name="Immagine 4" descr="airlab_logo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64549" y="0"/>
              <a:ext cx="2079451" cy="1357298"/>
            </a:xfrm>
            <a:prstGeom prst="rect">
              <a:avLst/>
            </a:prstGeom>
          </p:spPr>
        </p:pic>
        <p:sp>
          <p:nvSpPr>
            <p:cNvPr id="6" name="Figura a mano libera 5"/>
            <p:cNvSpPr/>
            <p:nvPr/>
          </p:nvSpPr>
          <p:spPr>
            <a:xfrm>
              <a:off x="0" y="1643050"/>
              <a:ext cx="8932545" cy="5003495"/>
            </a:xfrm>
            <a:custGeom>
              <a:avLst/>
              <a:gdLst>
                <a:gd name="connsiteX0" fmla="*/ 0 w 8372475"/>
                <a:gd name="connsiteY0" fmla="*/ 4272915 h 4621530"/>
                <a:gd name="connsiteX1" fmla="*/ 4057650 w 8372475"/>
                <a:gd name="connsiteY1" fmla="*/ 3484245 h 4621530"/>
                <a:gd name="connsiteX2" fmla="*/ 6709410 w 8372475"/>
                <a:gd name="connsiteY2" fmla="*/ 4215765 h 4621530"/>
                <a:gd name="connsiteX3" fmla="*/ 7783830 w 8372475"/>
                <a:gd name="connsiteY3" fmla="*/ 4364355 h 4621530"/>
                <a:gd name="connsiteX4" fmla="*/ 8321040 w 8372475"/>
                <a:gd name="connsiteY4" fmla="*/ 2672715 h 4621530"/>
                <a:gd name="connsiteX5" fmla="*/ 7475220 w 8372475"/>
                <a:gd name="connsiteY5" fmla="*/ 603885 h 4621530"/>
                <a:gd name="connsiteX6" fmla="*/ 7669530 w 8372475"/>
                <a:gd name="connsiteY6" fmla="*/ 9525 h 4621530"/>
                <a:gd name="connsiteX7" fmla="*/ 7258050 w 8372475"/>
                <a:gd name="connsiteY7" fmla="*/ 546735 h 4621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72475" h="4621530">
                  <a:moveTo>
                    <a:pt x="0" y="4272915"/>
                  </a:moveTo>
                  <a:cubicBezTo>
                    <a:pt x="1469707" y="3883342"/>
                    <a:pt x="2939415" y="3493770"/>
                    <a:pt x="4057650" y="3484245"/>
                  </a:cubicBezTo>
                  <a:cubicBezTo>
                    <a:pt x="5175885" y="3474720"/>
                    <a:pt x="6088380" y="4069080"/>
                    <a:pt x="6709410" y="4215765"/>
                  </a:cubicBezTo>
                  <a:cubicBezTo>
                    <a:pt x="7330440" y="4362450"/>
                    <a:pt x="7515225" y="4621530"/>
                    <a:pt x="7783830" y="4364355"/>
                  </a:cubicBezTo>
                  <a:cubicBezTo>
                    <a:pt x="8052435" y="4107180"/>
                    <a:pt x="8372475" y="3299460"/>
                    <a:pt x="8321040" y="2672715"/>
                  </a:cubicBezTo>
                  <a:cubicBezTo>
                    <a:pt x="8269605" y="2045970"/>
                    <a:pt x="7583805" y="1047750"/>
                    <a:pt x="7475220" y="603885"/>
                  </a:cubicBezTo>
                  <a:cubicBezTo>
                    <a:pt x="7366635" y="160020"/>
                    <a:pt x="7705725" y="19050"/>
                    <a:pt x="7669530" y="9525"/>
                  </a:cubicBezTo>
                  <a:cubicBezTo>
                    <a:pt x="7633335" y="0"/>
                    <a:pt x="7444740" y="379095"/>
                    <a:pt x="7258050" y="546735"/>
                  </a:cubicBezTo>
                </a:path>
              </a:pathLst>
            </a:custGeom>
            <a:ln w="19050">
              <a:solidFill>
                <a:srgbClr val="0E8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Figura a mano libera 7"/>
            <p:cNvSpPr/>
            <p:nvPr/>
          </p:nvSpPr>
          <p:spPr>
            <a:xfrm>
              <a:off x="0" y="1500174"/>
              <a:ext cx="9144000" cy="5409261"/>
            </a:xfrm>
            <a:custGeom>
              <a:avLst/>
              <a:gdLst>
                <a:gd name="connsiteX0" fmla="*/ 0 w 8317230"/>
                <a:gd name="connsiteY0" fmla="*/ 3663315 h 4949190"/>
                <a:gd name="connsiteX1" fmla="*/ 4343400 w 8317230"/>
                <a:gd name="connsiteY1" fmla="*/ 3949065 h 4949190"/>
                <a:gd name="connsiteX2" fmla="*/ 6503670 w 8317230"/>
                <a:gd name="connsiteY2" fmla="*/ 4589145 h 4949190"/>
                <a:gd name="connsiteX3" fmla="*/ 8161020 w 8317230"/>
                <a:gd name="connsiteY3" fmla="*/ 4154805 h 4949190"/>
                <a:gd name="connsiteX4" fmla="*/ 7360920 w 8317230"/>
                <a:gd name="connsiteY4" fmla="*/ 4726305 h 4949190"/>
                <a:gd name="connsiteX5" fmla="*/ 8263890 w 8317230"/>
                <a:gd name="connsiteY5" fmla="*/ 2817495 h 4949190"/>
                <a:gd name="connsiteX6" fmla="*/ 7680960 w 8317230"/>
                <a:gd name="connsiteY6" fmla="*/ 440055 h 4949190"/>
                <a:gd name="connsiteX7" fmla="*/ 8161020 w 8317230"/>
                <a:gd name="connsiteY7" fmla="*/ 177165 h 4949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17230" h="4949190">
                  <a:moveTo>
                    <a:pt x="0" y="3663315"/>
                  </a:moveTo>
                  <a:cubicBezTo>
                    <a:pt x="1629727" y="3729037"/>
                    <a:pt x="3259455" y="3794760"/>
                    <a:pt x="4343400" y="3949065"/>
                  </a:cubicBezTo>
                  <a:cubicBezTo>
                    <a:pt x="5427345" y="4103370"/>
                    <a:pt x="5867400" y="4554855"/>
                    <a:pt x="6503670" y="4589145"/>
                  </a:cubicBezTo>
                  <a:cubicBezTo>
                    <a:pt x="7139940" y="4623435"/>
                    <a:pt x="8018145" y="4131945"/>
                    <a:pt x="8161020" y="4154805"/>
                  </a:cubicBezTo>
                  <a:cubicBezTo>
                    <a:pt x="8303895" y="4177665"/>
                    <a:pt x="7343775" y="4949190"/>
                    <a:pt x="7360920" y="4726305"/>
                  </a:cubicBezTo>
                  <a:cubicBezTo>
                    <a:pt x="7378065" y="4503420"/>
                    <a:pt x="8210550" y="3531870"/>
                    <a:pt x="8263890" y="2817495"/>
                  </a:cubicBezTo>
                  <a:cubicBezTo>
                    <a:pt x="8317230" y="2103120"/>
                    <a:pt x="7698105" y="880110"/>
                    <a:pt x="7680960" y="440055"/>
                  </a:cubicBezTo>
                  <a:cubicBezTo>
                    <a:pt x="7663815" y="0"/>
                    <a:pt x="7912417" y="88582"/>
                    <a:pt x="8161020" y="177165"/>
                  </a:cubicBezTo>
                </a:path>
              </a:pathLst>
            </a:custGeom>
            <a:ln w="28575">
              <a:solidFill>
                <a:srgbClr val="FC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" name="Figura a mano libera 8"/>
            <p:cNvSpPr/>
            <p:nvPr/>
          </p:nvSpPr>
          <p:spPr>
            <a:xfrm>
              <a:off x="0" y="1643050"/>
              <a:ext cx="9429784" cy="4635830"/>
            </a:xfrm>
            <a:custGeom>
              <a:avLst/>
              <a:gdLst>
                <a:gd name="connsiteX0" fmla="*/ 8023860 w 8858250"/>
                <a:gd name="connsiteY0" fmla="*/ 0 h 3478530"/>
                <a:gd name="connsiteX1" fmla="*/ 7440930 w 8858250"/>
                <a:gd name="connsiteY1" fmla="*/ 1108710 h 3478530"/>
                <a:gd name="connsiteX2" fmla="*/ 8401050 w 8858250"/>
                <a:gd name="connsiteY2" fmla="*/ 3154680 h 3478530"/>
                <a:gd name="connsiteX3" fmla="*/ 4697730 w 8858250"/>
                <a:gd name="connsiteY3" fmla="*/ 3051810 h 3478530"/>
                <a:gd name="connsiteX4" fmla="*/ 4149090 w 8858250"/>
                <a:gd name="connsiteY4" fmla="*/ 3303270 h 3478530"/>
                <a:gd name="connsiteX5" fmla="*/ 2514600 w 8858250"/>
                <a:gd name="connsiteY5" fmla="*/ 2548890 h 3478530"/>
                <a:gd name="connsiteX6" fmla="*/ 0 w 8858250"/>
                <a:gd name="connsiteY6" fmla="*/ 3166110 h 3478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858250" h="3478530">
                  <a:moveTo>
                    <a:pt x="8023860" y="0"/>
                  </a:moveTo>
                  <a:cubicBezTo>
                    <a:pt x="7700962" y="291465"/>
                    <a:pt x="7378065" y="582930"/>
                    <a:pt x="7440930" y="1108710"/>
                  </a:cubicBezTo>
                  <a:cubicBezTo>
                    <a:pt x="7503795" y="1634490"/>
                    <a:pt x="8858250" y="2830830"/>
                    <a:pt x="8401050" y="3154680"/>
                  </a:cubicBezTo>
                  <a:cubicBezTo>
                    <a:pt x="7943850" y="3478530"/>
                    <a:pt x="5406390" y="3027045"/>
                    <a:pt x="4697730" y="3051810"/>
                  </a:cubicBezTo>
                  <a:cubicBezTo>
                    <a:pt x="3989070" y="3076575"/>
                    <a:pt x="4512945" y="3387090"/>
                    <a:pt x="4149090" y="3303270"/>
                  </a:cubicBezTo>
                  <a:cubicBezTo>
                    <a:pt x="3785235" y="3219450"/>
                    <a:pt x="3206115" y="2571750"/>
                    <a:pt x="2514600" y="2548890"/>
                  </a:cubicBezTo>
                  <a:cubicBezTo>
                    <a:pt x="1823085" y="2526030"/>
                    <a:pt x="489585" y="3120390"/>
                    <a:pt x="0" y="3166110"/>
                  </a:cubicBezTo>
                </a:path>
              </a:pathLst>
            </a:custGeom>
            <a:ln w="19050">
              <a:solidFill>
                <a:srgbClr val="30C62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pic>
        <p:nvPicPr>
          <p:cNvPr id="10" name="Immagine 9" descr="Tilty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8860" y="1000108"/>
            <a:ext cx="3968750" cy="5067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logo_poli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lum bright="30000"/>
          </a:blip>
          <a:stretch>
            <a:fillRect/>
          </a:stretch>
        </p:blipFill>
        <p:spPr>
          <a:xfrm>
            <a:off x="1071538" y="0"/>
            <a:ext cx="6884104" cy="6776541"/>
          </a:xfrm>
          <a:prstGeom prst="rect">
            <a:avLst/>
          </a:prstGeom>
        </p:spPr>
      </p:pic>
      <p:sp>
        <p:nvSpPr>
          <p:cNvPr id="12" name="Figura a mano libera 11"/>
          <p:cNvSpPr/>
          <p:nvPr/>
        </p:nvSpPr>
        <p:spPr>
          <a:xfrm>
            <a:off x="681990" y="1954530"/>
            <a:ext cx="8359140" cy="5109210"/>
          </a:xfrm>
          <a:custGeom>
            <a:avLst/>
            <a:gdLst>
              <a:gd name="connsiteX0" fmla="*/ 2586990 w 8359140"/>
              <a:gd name="connsiteY0" fmla="*/ 4926330 h 5109210"/>
              <a:gd name="connsiteX1" fmla="*/ 60960 w 8359140"/>
              <a:gd name="connsiteY1" fmla="*/ 4343400 h 5109210"/>
              <a:gd name="connsiteX2" fmla="*/ 2952750 w 8359140"/>
              <a:gd name="connsiteY2" fmla="*/ 4549140 h 5109210"/>
              <a:gd name="connsiteX3" fmla="*/ 4724400 w 8359140"/>
              <a:gd name="connsiteY3" fmla="*/ 4183380 h 5109210"/>
              <a:gd name="connsiteX4" fmla="*/ 6518910 w 8359140"/>
              <a:gd name="connsiteY4" fmla="*/ 4411980 h 5109210"/>
              <a:gd name="connsiteX5" fmla="*/ 8359140 w 8359140"/>
              <a:gd name="connsiteY5" fmla="*/ 0 h 5109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359140" h="5109210">
                <a:moveTo>
                  <a:pt x="2586990" y="4926330"/>
                </a:moveTo>
                <a:cubicBezTo>
                  <a:pt x="1293495" y="4666297"/>
                  <a:pt x="0" y="4406265"/>
                  <a:pt x="60960" y="4343400"/>
                </a:cubicBezTo>
                <a:cubicBezTo>
                  <a:pt x="121920" y="4280535"/>
                  <a:pt x="2175510" y="4575810"/>
                  <a:pt x="2952750" y="4549140"/>
                </a:cubicBezTo>
                <a:cubicBezTo>
                  <a:pt x="3729990" y="4522470"/>
                  <a:pt x="4130040" y="4206240"/>
                  <a:pt x="4724400" y="4183380"/>
                </a:cubicBezTo>
                <a:cubicBezTo>
                  <a:pt x="5318760" y="4160520"/>
                  <a:pt x="5913120" y="5109210"/>
                  <a:pt x="6518910" y="4411980"/>
                </a:cubicBezTo>
                <a:cubicBezTo>
                  <a:pt x="7124700" y="3714750"/>
                  <a:pt x="8115300" y="737235"/>
                  <a:pt x="8359140" y="0"/>
                </a:cubicBezTo>
              </a:path>
            </a:pathLst>
          </a:custGeom>
          <a:ln w="19050">
            <a:solidFill>
              <a:srgbClr val="FDFD0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" name="Immagine 4" descr="airlab_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4549" y="0"/>
            <a:ext cx="2079451" cy="1357298"/>
          </a:xfrm>
          <a:prstGeom prst="rect">
            <a:avLst/>
          </a:prstGeom>
        </p:spPr>
      </p:pic>
      <p:sp>
        <p:nvSpPr>
          <p:cNvPr id="6" name="Figura a mano libera 5"/>
          <p:cNvSpPr/>
          <p:nvPr/>
        </p:nvSpPr>
        <p:spPr>
          <a:xfrm>
            <a:off x="0" y="1643050"/>
            <a:ext cx="8932545" cy="5003495"/>
          </a:xfrm>
          <a:custGeom>
            <a:avLst/>
            <a:gdLst>
              <a:gd name="connsiteX0" fmla="*/ 0 w 8372475"/>
              <a:gd name="connsiteY0" fmla="*/ 4272915 h 4621530"/>
              <a:gd name="connsiteX1" fmla="*/ 4057650 w 8372475"/>
              <a:gd name="connsiteY1" fmla="*/ 3484245 h 4621530"/>
              <a:gd name="connsiteX2" fmla="*/ 6709410 w 8372475"/>
              <a:gd name="connsiteY2" fmla="*/ 4215765 h 4621530"/>
              <a:gd name="connsiteX3" fmla="*/ 7783830 w 8372475"/>
              <a:gd name="connsiteY3" fmla="*/ 4364355 h 4621530"/>
              <a:gd name="connsiteX4" fmla="*/ 8321040 w 8372475"/>
              <a:gd name="connsiteY4" fmla="*/ 2672715 h 4621530"/>
              <a:gd name="connsiteX5" fmla="*/ 7475220 w 8372475"/>
              <a:gd name="connsiteY5" fmla="*/ 603885 h 4621530"/>
              <a:gd name="connsiteX6" fmla="*/ 7669530 w 8372475"/>
              <a:gd name="connsiteY6" fmla="*/ 9525 h 4621530"/>
              <a:gd name="connsiteX7" fmla="*/ 7258050 w 8372475"/>
              <a:gd name="connsiteY7" fmla="*/ 546735 h 4621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372475" h="4621530">
                <a:moveTo>
                  <a:pt x="0" y="4272915"/>
                </a:moveTo>
                <a:cubicBezTo>
                  <a:pt x="1469707" y="3883342"/>
                  <a:pt x="2939415" y="3493770"/>
                  <a:pt x="4057650" y="3484245"/>
                </a:cubicBezTo>
                <a:cubicBezTo>
                  <a:pt x="5175885" y="3474720"/>
                  <a:pt x="6088380" y="4069080"/>
                  <a:pt x="6709410" y="4215765"/>
                </a:cubicBezTo>
                <a:cubicBezTo>
                  <a:pt x="7330440" y="4362450"/>
                  <a:pt x="7515225" y="4621530"/>
                  <a:pt x="7783830" y="4364355"/>
                </a:cubicBezTo>
                <a:cubicBezTo>
                  <a:pt x="8052435" y="4107180"/>
                  <a:pt x="8372475" y="3299460"/>
                  <a:pt x="8321040" y="2672715"/>
                </a:cubicBezTo>
                <a:cubicBezTo>
                  <a:pt x="8269605" y="2045970"/>
                  <a:pt x="7583805" y="1047750"/>
                  <a:pt x="7475220" y="603885"/>
                </a:cubicBezTo>
                <a:cubicBezTo>
                  <a:pt x="7366635" y="160020"/>
                  <a:pt x="7705725" y="19050"/>
                  <a:pt x="7669530" y="9525"/>
                </a:cubicBezTo>
                <a:cubicBezTo>
                  <a:pt x="7633335" y="0"/>
                  <a:pt x="7444740" y="379095"/>
                  <a:pt x="7258050" y="546735"/>
                </a:cubicBezTo>
              </a:path>
            </a:pathLst>
          </a:custGeom>
          <a:ln w="19050">
            <a:solidFill>
              <a:srgbClr val="0E83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Figura a mano libera 7"/>
          <p:cNvSpPr/>
          <p:nvPr/>
        </p:nvSpPr>
        <p:spPr>
          <a:xfrm>
            <a:off x="0" y="1500174"/>
            <a:ext cx="9144000" cy="5409261"/>
          </a:xfrm>
          <a:custGeom>
            <a:avLst/>
            <a:gdLst>
              <a:gd name="connsiteX0" fmla="*/ 0 w 8317230"/>
              <a:gd name="connsiteY0" fmla="*/ 3663315 h 4949190"/>
              <a:gd name="connsiteX1" fmla="*/ 4343400 w 8317230"/>
              <a:gd name="connsiteY1" fmla="*/ 3949065 h 4949190"/>
              <a:gd name="connsiteX2" fmla="*/ 6503670 w 8317230"/>
              <a:gd name="connsiteY2" fmla="*/ 4589145 h 4949190"/>
              <a:gd name="connsiteX3" fmla="*/ 8161020 w 8317230"/>
              <a:gd name="connsiteY3" fmla="*/ 4154805 h 4949190"/>
              <a:gd name="connsiteX4" fmla="*/ 7360920 w 8317230"/>
              <a:gd name="connsiteY4" fmla="*/ 4726305 h 4949190"/>
              <a:gd name="connsiteX5" fmla="*/ 8263890 w 8317230"/>
              <a:gd name="connsiteY5" fmla="*/ 2817495 h 4949190"/>
              <a:gd name="connsiteX6" fmla="*/ 7680960 w 8317230"/>
              <a:gd name="connsiteY6" fmla="*/ 440055 h 4949190"/>
              <a:gd name="connsiteX7" fmla="*/ 8161020 w 8317230"/>
              <a:gd name="connsiteY7" fmla="*/ 177165 h 4949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317230" h="4949190">
                <a:moveTo>
                  <a:pt x="0" y="3663315"/>
                </a:moveTo>
                <a:cubicBezTo>
                  <a:pt x="1629727" y="3729037"/>
                  <a:pt x="3259455" y="3794760"/>
                  <a:pt x="4343400" y="3949065"/>
                </a:cubicBezTo>
                <a:cubicBezTo>
                  <a:pt x="5427345" y="4103370"/>
                  <a:pt x="5867400" y="4554855"/>
                  <a:pt x="6503670" y="4589145"/>
                </a:cubicBezTo>
                <a:cubicBezTo>
                  <a:pt x="7139940" y="4623435"/>
                  <a:pt x="8018145" y="4131945"/>
                  <a:pt x="8161020" y="4154805"/>
                </a:cubicBezTo>
                <a:cubicBezTo>
                  <a:pt x="8303895" y="4177665"/>
                  <a:pt x="7343775" y="4949190"/>
                  <a:pt x="7360920" y="4726305"/>
                </a:cubicBezTo>
                <a:cubicBezTo>
                  <a:pt x="7378065" y="4503420"/>
                  <a:pt x="8210550" y="3531870"/>
                  <a:pt x="8263890" y="2817495"/>
                </a:cubicBezTo>
                <a:cubicBezTo>
                  <a:pt x="8317230" y="2103120"/>
                  <a:pt x="7698105" y="880110"/>
                  <a:pt x="7680960" y="440055"/>
                </a:cubicBezTo>
                <a:cubicBezTo>
                  <a:pt x="7663815" y="0"/>
                  <a:pt x="7912417" y="88582"/>
                  <a:pt x="8161020" y="177165"/>
                </a:cubicBezTo>
              </a:path>
            </a:pathLst>
          </a:custGeom>
          <a:ln w="28575">
            <a:solidFill>
              <a:srgbClr val="F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Figura a mano libera 8"/>
          <p:cNvSpPr/>
          <p:nvPr/>
        </p:nvSpPr>
        <p:spPr>
          <a:xfrm>
            <a:off x="0" y="1643050"/>
            <a:ext cx="9429784" cy="4635830"/>
          </a:xfrm>
          <a:custGeom>
            <a:avLst/>
            <a:gdLst>
              <a:gd name="connsiteX0" fmla="*/ 8023860 w 8858250"/>
              <a:gd name="connsiteY0" fmla="*/ 0 h 3478530"/>
              <a:gd name="connsiteX1" fmla="*/ 7440930 w 8858250"/>
              <a:gd name="connsiteY1" fmla="*/ 1108710 h 3478530"/>
              <a:gd name="connsiteX2" fmla="*/ 8401050 w 8858250"/>
              <a:gd name="connsiteY2" fmla="*/ 3154680 h 3478530"/>
              <a:gd name="connsiteX3" fmla="*/ 4697730 w 8858250"/>
              <a:gd name="connsiteY3" fmla="*/ 3051810 h 3478530"/>
              <a:gd name="connsiteX4" fmla="*/ 4149090 w 8858250"/>
              <a:gd name="connsiteY4" fmla="*/ 3303270 h 3478530"/>
              <a:gd name="connsiteX5" fmla="*/ 2514600 w 8858250"/>
              <a:gd name="connsiteY5" fmla="*/ 2548890 h 3478530"/>
              <a:gd name="connsiteX6" fmla="*/ 0 w 8858250"/>
              <a:gd name="connsiteY6" fmla="*/ 3166110 h 3478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858250" h="3478530">
                <a:moveTo>
                  <a:pt x="8023860" y="0"/>
                </a:moveTo>
                <a:cubicBezTo>
                  <a:pt x="7700962" y="291465"/>
                  <a:pt x="7378065" y="582930"/>
                  <a:pt x="7440930" y="1108710"/>
                </a:cubicBezTo>
                <a:cubicBezTo>
                  <a:pt x="7503795" y="1634490"/>
                  <a:pt x="8858250" y="2830830"/>
                  <a:pt x="8401050" y="3154680"/>
                </a:cubicBezTo>
                <a:cubicBezTo>
                  <a:pt x="7943850" y="3478530"/>
                  <a:pt x="5406390" y="3027045"/>
                  <a:pt x="4697730" y="3051810"/>
                </a:cubicBezTo>
                <a:cubicBezTo>
                  <a:pt x="3989070" y="3076575"/>
                  <a:pt x="4512945" y="3387090"/>
                  <a:pt x="4149090" y="3303270"/>
                </a:cubicBezTo>
                <a:cubicBezTo>
                  <a:pt x="3785235" y="3219450"/>
                  <a:pt x="3206115" y="2571750"/>
                  <a:pt x="2514600" y="2548890"/>
                </a:cubicBezTo>
                <a:cubicBezTo>
                  <a:pt x="1823085" y="2526030"/>
                  <a:pt x="489585" y="3120390"/>
                  <a:pt x="0" y="3166110"/>
                </a:cubicBezTo>
              </a:path>
            </a:pathLst>
          </a:custGeom>
          <a:ln w="19050">
            <a:solidFill>
              <a:srgbClr val="30C62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CasellaDiTesto 14"/>
          <p:cNvSpPr txBox="1"/>
          <p:nvPr/>
        </p:nvSpPr>
        <p:spPr>
          <a:xfrm>
            <a:off x="1357290" y="500042"/>
            <a:ext cx="44291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400" b="1" dirty="0" smtClean="0">
                <a:latin typeface="Adobe Garamond Pro Bold" pitchFamily="18" charset="0"/>
              </a:rPr>
              <a:t>ANALISI </a:t>
            </a:r>
            <a:endParaRPr lang="it-IT" sz="5400" b="1" dirty="0">
              <a:latin typeface="Adobe Garamond Pro Bold" pitchFamily="18" charset="0"/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928662" y="1714488"/>
            <a:ext cx="2688557" cy="30008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it-IT" sz="3600" dirty="0" smtClean="0"/>
              <a:t>- Meccanica</a:t>
            </a:r>
          </a:p>
          <a:p>
            <a:pPr>
              <a:spcAft>
                <a:spcPts val="1800"/>
              </a:spcAft>
              <a:buFontTx/>
              <a:buChar char="-"/>
            </a:pPr>
            <a:r>
              <a:rPr lang="it-IT" sz="3600" dirty="0" smtClean="0"/>
              <a:t> Elettronica</a:t>
            </a:r>
          </a:p>
          <a:p>
            <a:pPr>
              <a:spcAft>
                <a:spcPts val="1800"/>
              </a:spcAft>
              <a:buFontTx/>
              <a:buChar char="-"/>
            </a:pPr>
            <a:r>
              <a:rPr lang="it-IT" sz="3600" dirty="0" smtClean="0"/>
              <a:t> Simulazione</a:t>
            </a:r>
          </a:p>
          <a:p>
            <a:pPr>
              <a:spcAft>
                <a:spcPts val="1800"/>
              </a:spcAft>
              <a:buFontTx/>
              <a:buChar char="-"/>
            </a:pPr>
            <a:r>
              <a:rPr lang="it-IT" sz="3600" dirty="0" smtClean="0"/>
              <a:t> Controllo</a:t>
            </a:r>
            <a:endParaRPr lang="it-IT" sz="3600" dirty="0"/>
          </a:p>
        </p:txBody>
      </p:sp>
      <p:pic>
        <p:nvPicPr>
          <p:cNvPr id="21" name="Immagine 20" descr="controll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57686" y="2857496"/>
            <a:ext cx="1196936" cy="1321545"/>
          </a:xfrm>
          <a:prstGeom prst="rect">
            <a:avLst/>
          </a:prstGeom>
        </p:spPr>
      </p:pic>
      <p:pic>
        <p:nvPicPr>
          <p:cNvPr id="20" name="Immagine 19" descr="Tiltyboard 4.0 c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0694" y="2428868"/>
            <a:ext cx="1623455" cy="1008278"/>
          </a:xfrm>
          <a:prstGeom prst="rect">
            <a:avLst/>
          </a:prstGeom>
        </p:spPr>
      </p:pic>
      <p:pic>
        <p:nvPicPr>
          <p:cNvPr id="19" name="Immagine 18" descr="robot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643306" y="1142984"/>
            <a:ext cx="3000396" cy="1985648"/>
          </a:xfrm>
          <a:prstGeom prst="rect">
            <a:avLst/>
          </a:prstGeom>
        </p:spPr>
      </p:pic>
      <p:pic>
        <p:nvPicPr>
          <p:cNvPr id="22" name="Immagine 21" descr="filtro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00628" y="4000504"/>
            <a:ext cx="2120661" cy="10445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logo_poli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lum bright="30000"/>
          </a:blip>
          <a:stretch>
            <a:fillRect/>
          </a:stretch>
        </p:blipFill>
        <p:spPr>
          <a:xfrm>
            <a:off x="1000100" y="81459"/>
            <a:ext cx="6884104" cy="6776541"/>
          </a:xfrm>
          <a:prstGeom prst="rect">
            <a:avLst/>
          </a:prstGeom>
        </p:spPr>
      </p:pic>
      <p:sp>
        <p:nvSpPr>
          <p:cNvPr id="12" name="Figura a mano libera 11"/>
          <p:cNvSpPr/>
          <p:nvPr/>
        </p:nvSpPr>
        <p:spPr>
          <a:xfrm>
            <a:off x="681990" y="1954530"/>
            <a:ext cx="8359140" cy="5109210"/>
          </a:xfrm>
          <a:custGeom>
            <a:avLst/>
            <a:gdLst>
              <a:gd name="connsiteX0" fmla="*/ 2586990 w 8359140"/>
              <a:gd name="connsiteY0" fmla="*/ 4926330 h 5109210"/>
              <a:gd name="connsiteX1" fmla="*/ 60960 w 8359140"/>
              <a:gd name="connsiteY1" fmla="*/ 4343400 h 5109210"/>
              <a:gd name="connsiteX2" fmla="*/ 2952750 w 8359140"/>
              <a:gd name="connsiteY2" fmla="*/ 4549140 h 5109210"/>
              <a:gd name="connsiteX3" fmla="*/ 4724400 w 8359140"/>
              <a:gd name="connsiteY3" fmla="*/ 4183380 h 5109210"/>
              <a:gd name="connsiteX4" fmla="*/ 6518910 w 8359140"/>
              <a:gd name="connsiteY4" fmla="*/ 4411980 h 5109210"/>
              <a:gd name="connsiteX5" fmla="*/ 8359140 w 8359140"/>
              <a:gd name="connsiteY5" fmla="*/ 0 h 5109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359140" h="5109210">
                <a:moveTo>
                  <a:pt x="2586990" y="4926330"/>
                </a:moveTo>
                <a:cubicBezTo>
                  <a:pt x="1293495" y="4666297"/>
                  <a:pt x="0" y="4406265"/>
                  <a:pt x="60960" y="4343400"/>
                </a:cubicBezTo>
                <a:cubicBezTo>
                  <a:pt x="121920" y="4280535"/>
                  <a:pt x="2175510" y="4575810"/>
                  <a:pt x="2952750" y="4549140"/>
                </a:cubicBezTo>
                <a:cubicBezTo>
                  <a:pt x="3729990" y="4522470"/>
                  <a:pt x="4130040" y="4206240"/>
                  <a:pt x="4724400" y="4183380"/>
                </a:cubicBezTo>
                <a:cubicBezTo>
                  <a:pt x="5318760" y="4160520"/>
                  <a:pt x="5913120" y="5109210"/>
                  <a:pt x="6518910" y="4411980"/>
                </a:cubicBezTo>
                <a:cubicBezTo>
                  <a:pt x="7124700" y="3714750"/>
                  <a:pt x="8115300" y="737235"/>
                  <a:pt x="8359140" y="0"/>
                </a:cubicBezTo>
              </a:path>
            </a:pathLst>
          </a:custGeom>
          <a:ln w="19050">
            <a:solidFill>
              <a:srgbClr val="FDFD0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" name="Immagine 4" descr="airlab_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4549" y="0"/>
            <a:ext cx="2079451" cy="1357298"/>
          </a:xfrm>
          <a:prstGeom prst="rect">
            <a:avLst/>
          </a:prstGeom>
        </p:spPr>
      </p:pic>
      <p:sp>
        <p:nvSpPr>
          <p:cNvPr id="6" name="Figura a mano libera 5"/>
          <p:cNvSpPr/>
          <p:nvPr/>
        </p:nvSpPr>
        <p:spPr>
          <a:xfrm>
            <a:off x="0" y="1643050"/>
            <a:ext cx="8932545" cy="5003495"/>
          </a:xfrm>
          <a:custGeom>
            <a:avLst/>
            <a:gdLst>
              <a:gd name="connsiteX0" fmla="*/ 0 w 8372475"/>
              <a:gd name="connsiteY0" fmla="*/ 4272915 h 4621530"/>
              <a:gd name="connsiteX1" fmla="*/ 4057650 w 8372475"/>
              <a:gd name="connsiteY1" fmla="*/ 3484245 h 4621530"/>
              <a:gd name="connsiteX2" fmla="*/ 6709410 w 8372475"/>
              <a:gd name="connsiteY2" fmla="*/ 4215765 h 4621530"/>
              <a:gd name="connsiteX3" fmla="*/ 7783830 w 8372475"/>
              <a:gd name="connsiteY3" fmla="*/ 4364355 h 4621530"/>
              <a:gd name="connsiteX4" fmla="*/ 8321040 w 8372475"/>
              <a:gd name="connsiteY4" fmla="*/ 2672715 h 4621530"/>
              <a:gd name="connsiteX5" fmla="*/ 7475220 w 8372475"/>
              <a:gd name="connsiteY5" fmla="*/ 603885 h 4621530"/>
              <a:gd name="connsiteX6" fmla="*/ 7669530 w 8372475"/>
              <a:gd name="connsiteY6" fmla="*/ 9525 h 4621530"/>
              <a:gd name="connsiteX7" fmla="*/ 7258050 w 8372475"/>
              <a:gd name="connsiteY7" fmla="*/ 546735 h 4621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372475" h="4621530">
                <a:moveTo>
                  <a:pt x="0" y="4272915"/>
                </a:moveTo>
                <a:cubicBezTo>
                  <a:pt x="1469707" y="3883342"/>
                  <a:pt x="2939415" y="3493770"/>
                  <a:pt x="4057650" y="3484245"/>
                </a:cubicBezTo>
                <a:cubicBezTo>
                  <a:pt x="5175885" y="3474720"/>
                  <a:pt x="6088380" y="4069080"/>
                  <a:pt x="6709410" y="4215765"/>
                </a:cubicBezTo>
                <a:cubicBezTo>
                  <a:pt x="7330440" y="4362450"/>
                  <a:pt x="7515225" y="4621530"/>
                  <a:pt x="7783830" y="4364355"/>
                </a:cubicBezTo>
                <a:cubicBezTo>
                  <a:pt x="8052435" y="4107180"/>
                  <a:pt x="8372475" y="3299460"/>
                  <a:pt x="8321040" y="2672715"/>
                </a:cubicBezTo>
                <a:cubicBezTo>
                  <a:pt x="8269605" y="2045970"/>
                  <a:pt x="7583805" y="1047750"/>
                  <a:pt x="7475220" y="603885"/>
                </a:cubicBezTo>
                <a:cubicBezTo>
                  <a:pt x="7366635" y="160020"/>
                  <a:pt x="7705725" y="19050"/>
                  <a:pt x="7669530" y="9525"/>
                </a:cubicBezTo>
                <a:cubicBezTo>
                  <a:pt x="7633335" y="0"/>
                  <a:pt x="7444740" y="379095"/>
                  <a:pt x="7258050" y="546735"/>
                </a:cubicBezTo>
              </a:path>
            </a:pathLst>
          </a:custGeom>
          <a:ln w="19050">
            <a:solidFill>
              <a:srgbClr val="0E83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Figura a mano libera 7"/>
          <p:cNvSpPr/>
          <p:nvPr/>
        </p:nvSpPr>
        <p:spPr>
          <a:xfrm>
            <a:off x="0" y="1500174"/>
            <a:ext cx="9144000" cy="5409261"/>
          </a:xfrm>
          <a:custGeom>
            <a:avLst/>
            <a:gdLst>
              <a:gd name="connsiteX0" fmla="*/ 0 w 8317230"/>
              <a:gd name="connsiteY0" fmla="*/ 3663315 h 4949190"/>
              <a:gd name="connsiteX1" fmla="*/ 4343400 w 8317230"/>
              <a:gd name="connsiteY1" fmla="*/ 3949065 h 4949190"/>
              <a:gd name="connsiteX2" fmla="*/ 6503670 w 8317230"/>
              <a:gd name="connsiteY2" fmla="*/ 4589145 h 4949190"/>
              <a:gd name="connsiteX3" fmla="*/ 8161020 w 8317230"/>
              <a:gd name="connsiteY3" fmla="*/ 4154805 h 4949190"/>
              <a:gd name="connsiteX4" fmla="*/ 7360920 w 8317230"/>
              <a:gd name="connsiteY4" fmla="*/ 4726305 h 4949190"/>
              <a:gd name="connsiteX5" fmla="*/ 8263890 w 8317230"/>
              <a:gd name="connsiteY5" fmla="*/ 2817495 h 4949190"/>
              <a:gd name="connsiteX6" fmla="*/ 7680960 w 8317230"/>
              <a:gd name="connsiteY6" fmla="*/ 440055 h 4949190"/>
              <a:gd name="connsiteX7" fmla="*/ 8161020 w 8317230"/>
              <a:gd name="connsiteY7" fmla="*/ 177165 h 4949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317230" h="4949190">
                <a:moveTo>
                  <a:pt x="0" y="3663315"/>
                </a:moveTo>
                <a:cubicBezTo>
                  <a:pt x="1629727" y="3729037"/>
                  <a:pt x="3259455" y="3794760"/>
                  <a:pt x="4343400" y="3949065"/>
                </a:cubicBezTo>
                <a:cubicBezTo>
                  <a:pt x="5427345" y="4103370"/>
                  <a:pt x="5867400" y="4554855"/>
                  <a:pt x="6503670" y="4589145"/>
                </a:cubicBezTo>
                <a:cubicBezTo>
                  <a:pt x="7139940" y="4623435"/>
                  <a:pt x="8018145" y="4131945"/>
                  <a:pt x="8161020" y="4154805"/>
                </a:cubicBezTo>
                <a:cubicBezTo>
                  <a:pt x="8303895" y="4177665"/>
                  <a:pt x="7343775" y="4949190"/>
                  <a:pt x="7360920" y="4726305"/>
                </a:cubicBezTo>
                <a:cubicBezTo>
                  <a:pt x="7378065" y="4503420"/>
                  <a:pt x="8210550" y="3531870"/>
                  <a:pt x="8263890" y="2817495"/>
                </a:cubicBezTo>
                <a:cubicBezTo>
                  <a:pt x="8317230" y="2103120"/>
                  <a:pt x="7698105" y="880110"/>
                  <a:pt x="7680960" y="440055"/>
                </a:cubicBezTo>
                <a:cubicBezTo>
                  <a:pt x="7663815" y="0"/>
                  <a:pt x="7912417" y="88582"/>
                  <a:pt x="8161020" y="177165"/>
                </a:cubicBezTo>
              </a:path>
            </a:pathLst>
          </a:custGeom>
          <a:ln w="28575">
            <a:solidFill>
              <a:srgbClr val="F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Figura a mano libera 8"/>
          <p:cNvSpPr/>
          <p:nvPr/>
        </p:nvSpPr>
        <p:spPr>
          <a:xfrm>
            <a:off x="0" y="1643050"/>
            <a:ext cx="9429784" cy="4635830"/>
          </a:xfrm>
          <a:custGeom>
            <a:avLst/>
            <a:gdLst>
              <a:gd name="connsiteX0" fmla="*/ 8023860 w 8858250"/>
              <a:gd name="connsiteY0" fmla="*/ 0 h 3478530"/>
              <a:gd name="connsiteX1" fmla="*/ 7440930 w 8858250"/>
              <a:gd name="connsiteY1" fmla="*/ 1108710 h 3478530"/>
              <a:gd name="connsiteX2" fmla="*/ 8401050 w 8858250"/>
              <a:gd name="connsiteY2" fmla="*/ 3154680 h 3478530"/>
              <a:gd name="connsiteX3" fmla="*/ 4697730 w 8858250"/>
              <a:gd name="connsiteY3" fmla="*/ 3051810 h 3478530"/>
              <a:gd name="connsiteX4" fmla="*/ 4149090 w 8858250"/>
              <a:gd name="connsiteY4" fmla="*/ 3303270 h 3478530"/>
              <a:gd name="connsiteX5" fmla="*/ 2514600 w 8858250"/>
              <a:gd name="connsiteY5" fmla="*/ 2548890 h 3478530"/>
              <a:gd name="connsiteX6" fmla="*/ 0 w 8858250"/>
              <a:gd name="connsiteY6" fmla="*/ 3166110 h 3478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858250" h="3478530">
                <a:moveTo>
                  <a:pt x="8023860" y="0"/>
                </a:moveTo>
                <a:cubicBezTo>
                  <a:pt x="7700962" y="291465"/>
                  <a:pt x="7378065" y="582930"/>
                  <a:pt x="7440930" y="1108710"/>
                </a:cubicBezTo>
                <a:cubicBezTo>
                  <a:pt x="7503795" y="1634490"/>
                  <a:pt x="8858250" y="2830830"/>
                  <a:pt x="8401050" y="3154680"/>
                </a:cubicBezTo>
                <a:cubicBezTo>
                  <a:pt x="7943850" y="3478530"/>
                  <a:pt x="5406390" y="3027045"/>
                  <a:pt x="4697730" y="3051810"/>
                </a:cubicBezTo>
                <a:cubicBezTo>
                  <a:pt x="3989070" y="3076575"/>
                  <a:pt x="4512945" y="3387090"/>
                  <a:pt x="4149090" y="3303270"/>
                </a:cubicBezTo>
                <a:cubicBezTo>
                  <a:pt x="3785235" y="3219450"/>
                  <a:pt x="3206115" y="2571750"/>
                  <a:pt x="2514600" y="2548890"/>
                </a:cubicBezTo>
                <a:cubicBezTo>
                  <a:pt x="1823085" y="2526030"/>
                  <a:pt x="489585" y="3120390"/>
                  <a:pt x="0" y="3166110"/>
                </a:cubicBezTo>
              </a:path>
            </a:pathLst>
          </a:custGeom>
          <a:ln w="19050">
            <a:solidFill>
              <a:srgbClr val="30C62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3" name="Immagine 12" descr="motore diritt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3504" y="3214686"/>
            <a:ext cx="2430931" cy="2046290"/>
          </a:xfrm>
          <a:prstGeom prst="rect">
            <a:avLst/>
          </a:prstGeom>
        </p:spPr>
      </p:pic>
      <p:sp>
        <p:nvSpPr>
          <p:cNvPr id="17" name="CasellaDiTesto 16"/>
          <p:cNvSpPr txBox="1"/>
          <p:nvPr/>
        </p:nvSpPr>
        <p:spPr>
          <a:xfrm>
            <a:off x="0" y="428604"/>
            <a:ext cx="69294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800" b="1" dirty="0" smtClean="0">
                <a:latin typeface="Adobe Garamond Pro Bold" pitchFamily="18" charset="0"/>
              </a:rPr>
              <a:t>ANALISI MECCANICA </a:t>
            </a:r>
            <a:endParaRPr lang="it-IT" sz="4800" b="1" dirty="0">
              <a:latin typeface="Adobe Garamond Pro Bold" pitchFamily="18" charset="0"/>
            </a:endParaRPr>
          </a:p>
        </p:txBody>
      </p:sp>
      <p:pic>
        <p:nvPicPr>
          <p:cNvPr id="18" name="Immagine 17" descr="Forze-tilty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14678" y="1000108"/>
            <a:ext cx="2095500" cy="3348037"/>
          </a:xfrm>
          <a:prstGeom prst="rect">
            <a:avLst/>
          </a:prstGeom>
        </p:spPr>
      </p:pic>
      <p:sp>
        <p:nvSpPr>
          <p:cNvPr id="19" name="CasellaDiTesto 18"/>
          <p:cNvSpPr txBox="1"/>
          <p:nvPr/>
        </p:nvSpPr>
        <p:spPr>
          <a:xfrm>
            <a:off x="500034" y="2143116"/>
            <a:ext cx="307183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it-IT" sz="5400" dirty="0" smtClean="0"/>
              <a:t>Teorica</a:t>
            </a:r>
          </a:p>
          <a:p>
            <a:pPr>
              <a:buFontTx/>
              <a:buChar char="-"/>
            </a:pPr>
            <a:endParaRPr lang="it-IT" sz="5400" dirty="0" smtClean="0"/>
          </a:p>
          <a:p>
            <a:pPr>
              <a:buFontTx/>
              <a:buChar char="-"/>
            </a:pPr>
            <a:r>
              <a:rPr lang="it-IT" sz="5400" dirty="0" smtClean="0"/>
              <a:t>Pratica</a:t>
            </a:r>
            <a:endParaRPr lang="it-IT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3"/>
          <p:cNvGrpSpPr/>
          <p:nvPr/>
        </p:nvGrpSpPr>
        <p:grpSpPr>
          <a:xfrm>
            <a:off x="0" y="0"/>
            <a:ext cx="9429784" cy="7063740"/>
            <a:chOff x="0" y="0"/>
            <a:chExt cx="9429784" cy="7063740"/>
          </a:xfrm>
        </p:grpSpPr>
        <p:pic>
          <p:nvPicPr>
            <p:cNvPr id="4" name="Immagine 3" descr="logo_poli.jpg"/>
            <p:cNvPicPr>
              <a:picLocks noChangeAspect="1"/>
            </p:cNvPicPr>
            <p:nvPr/>
          </p:nvPicPr>
          <p:blipFill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  <a:lum bright="33000"/>
            </a:blip>
            <a:stretch>
              <a:fillRect/>
            </a:stretch>
          </p:blipFill>
          <p:spPr>
            <a:xfrm>
              <a:off x="1071538" y="0"/>
              <a:ext cx="6884104" cy="6776541"/>
            </a:xfrm>
            <a:prstGeom prst="rect">
              <a:avLst/>
            </a:prstGeom>
          </p:spPr>
        </p:pic>
        <p:sp>
          <p:nvSpPr>
            <p:cNvPr id="12" name="Figura a mano libera 11"/>
            <p:cNvSpPr/>
            <p:nvPr/>
          </p:nvSpPr>
          <p:spPr>
            <a:xfrm>
              <a:off x="681990" y="1954530"/>
              <a:ext cx="8359140" cy="5109210"/>
            </a:xfrm>
            <a:custGeom>
              <a:avLst/>
              <a:gdLst>
                <a:gd name="connsiteX0" fmla="*/ 2586990 w 8359140"/>
                <a:gd name="connsiteY0" fmla="*/ 4926330 h 5109210"/>
                <a:gd name="connsiteX1" fmla="*/ 60960 w 8359140"/>
                <a:gd name="connsiteY1" fmla="*/ 4343400 h 5109210"/>
                <a:gd name="connsiteX2" fmla="*/ 2952750 w 8359140"/>
                <a:gd name="connsiteY2" fmla="*/ 4549140 h 5109210"/>
                <a:gd name="connsiteX3" fmla="*/ 4724400 w 8359140"/>
                <a:gd name="connsiteY3" fmla="*/ 4183380 h 5109210"/>
                <a:gd name="connsiteX4" fmla="*/ 6518910 w 8359140"/>
                <a:gd name="connsiteY4" fmla="*/ 4411980 h 5109210"/>
                <a:gd name="connsiteX5" fmla="*/ 8359140 w 8359140"/>
                <a:gd name="connsiteY5" fmla="*/ 0 h 5109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59140" h="5109210">
                  <a:moveTo>
                    <a:pt x="2586990" y="4926330"/>
                  </a:moveTo>
                  <a:cubicBezTo>
                    <a:pt x="1293495" y="4666297"/>
                    <a:pt x="0" y="4406265"/>
                    <a:pt x="60960" y="4343400"/>
                  </a:cubicBezTo>
                  <a:cubicBezTo>
                    <a:pt x="121920" y="4280535"/>
                    <a:pt x="2175510" y="4575810"/>
                    <a:pt x="2952750" y="4549140"/>
                  </a:cubicBezTo>
                  <a:cubicBezTo>
                    <a:pt x="3729990" y="4522470"/>
                    <a:pt x="4130040" y="4206240"/>
                    <a:pt x="4724400" y="4183380"/>
                  </a:cubicBezTo>
                  <a:cubicBezTo>
                    <a:pt x="5318760" y="4160520"/>
                    <a:pt x="5913120" y="5109210"/>
                    <a:pt x="6518910" y="4411980"/>
                  </a:cubicBezTo>
                  <a:cubicBezTo>
                    <a:pt x="7124700" y="3714750"/>
                    <a:pt x="8115300" y="737235"/>
                    <a:pt x="8359140" y="0"/>
                  </a:cubicBezTo>
                </a:path>
              </a:pathLst>
            </a:custGeom>
            <a:ln w="19050">
              <a:solidFill>
                <a:srgbClr val="FDFD0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5" name="Immagine 4" descr="airlab_logo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64549" y="0"/>
              <a:ext cx="2079451" cy="1357298"/>
            </a:xfrm>
            <a:prstGeom prst="rect">
              <a:avLst/>
            </a:prstGeom>
          </p:spPr>
        </p:pic>
        <p:sp>
          <p:nvSpPr>
            <p:cNvPr id="6" name="Figura a mano libera 5"/>
            <p:cNvSpPr/>
            <p:nvPr/>
          </p:nvSpPr>
          <p:spPr>
            <a:xfrm>
              <a:off x="0" y="1643050"/>
              <a:ext cx="8932545" cy="5003495"/>
            </a:xfrm>
            <a:custGeom>
              <a:avLst/>
              <a:gdLst>
                <a:gd name="connsiteX0" fmla="*/ 0 w 8372475"/>
                <a:gd name="connsiteY0" fmla="*/ 4272915 h 4621530"/>
                <a:gd name="connsiteX1" fmla="*/ 4057650 w 8372475"/>
                <a:gd name="connsiteY1" fmla="*/ 3484245 h 4621530"/>
                <a:gd name="connsiteX2" fmla="*/ 6709410 w 8372475"/>
                <a:gd name="connsiteY2" fmla="*/ 4215765 h 4621530"/>
                <a:gd name="connsiteX3" fmla="*/ 7783830 w 8372475"/>
                <a:gd name="connsiteY3" fmla="*/ 4364355 h 4621530"/>
                <a:gd name="connsiteX4" fmla="*/ 8321040 w 8372475"/>
                <a:gd name="connsiteY4" fmla="*/ 2672715 h 4621530"/>
                <a:gd name="connsiteX5" fmla="*/ 7475220 w 8372475"/>
                <a:gd name="connsiteY5" fmla="*/ 603885 h 4621530"/>
                <a:gd name="connsiteX6" fmla="*/ 7669530 w 8372475"/>
                <a:gd name="connsiteY6" fmla="*/ 9525 h 4621530"/>
                <a:gd name="connsiteX7" fmla="*/ 7258050 w 8372475"/>
                <a:gd name="connsiteY7" fmla="*/ 546735 h 4621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72475" h="4621530">
                  <a:moveTo>
                    <a:pt x="0" y="4272915"/>
                  </a:moveTo>
                  <a:cubicBezTo>
                    <a:pt x="1469707" y="3883342"/>
                    <a:pt x="2939415" y="3493770"/>
                    <a:pt x="4057650" y="3484245"/>
                  </a:cubicBezTo>
                  <a:cubicBezTo>
                    <a:pt x="5175885" y="3474720"/>
                    <a:pt x="6088380" y="4069080"/>
                    <a:pt x="6709410" y="4215765"/>
                  </a:cubicBezTo>
                  <a:cubicBezTo>
                    <a:pt x="7330440" y="4362450"/>
                    <a:pt x="7515225" y="4621530"/>
                    <a:pt x="7783830" y="4364355"/>
                  </a:cubicBezTo>
                  <a:cubicBezTo>
                    <a:pt x="8052435" y="4107180"/>
                    <a:pt x="8372475" y="3299460"/>
                    <a:pt x="8321040" y="2672715"/>
                  </a:cubicBezTo>
                  <a:cubicBezTo>
                    <a:pt x="8269605" y="2045970"/>
                    <a:pt x="7583805" y="1047750"/>
                    <a:pt x="7475220" y="603885"/>
                  </a:cubicBezTo>
                  <a:cubicBezTo>
                    <a:pt x="7366635" y="160020"/>
                    <a:pt x="7705725" y="19050"/>
                    <a:pt x="7669530" y="9525"/>
                  </a:cubicBezTo>
                  <a:cubicBezTo>
                    <a:pt x="7633335" y="0"/>
                    <a:pt x="7444740" y="379095"/>
                    <a:pt x="7258050" y="546735"/>
                  </a:cubicBezTo>
                </a:path>
              </a:pathLst>
            </a:custGeom>
            <a:ln w="19050">
              <a:solidFill>
                <a:srgbClr val="0E8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Figura a mano libera 7"/>
            <p:cNvSpPr/>
            <p:nvPr/>
          </p:nvSpPr>
          <p:spPr>
            <a:xfrm>
              <a:off x="0" y="1500174"/>
              <a:ext cx="9144000" cy="5409261"/>
            </a:xfrm>
            <a:custGeom>
              <a:avLst/>
              <a:gdLst>
                <a:gd name="connsiteX0" fmla="*/ 0 w 8317230"/>
                <a:gd name="connsiteY0" fmla="*/ 3663315 h 4949190"/>
                <a:gd name="connsiteX1" fmla="*/ 4343400 w 8317230"/>
                <a:gd name="connsiteY1" fmla="*/ 3949065 h 4949190"/>
                <a:gd name="connsiteX2" fmla="*/ 6503670 w 8317230"/>
                <a:gd name="connsiteY2" fmla="*/ 4589145 h 4949190"/>
                <a:gd name="connsiteX3" fmla="*/ 8161020 w 8317230"/>
                <a:gd name="connsiteY3" fmla="*/ 4154805 h 4949190"/>
                <a:gd name="connsiteX4" fmla="*/ 7360920 w 8317230"/>
                <a:gd name="connsiteY4" fmla="*/ 4726305 h 4949190"/>
                <a:gd name="connsiteX5" fmla="*/ 8263890 w 8317230"/>
                <a:gd name="connsiteY5" fmla="*/ 2817495 h 4949190"/>
                <a:gd name="connsiteX6" fmla="*/ 7680960 w 8317230"/>
                <a:gd name="connsiteY6" fmla="*/ 440055 h 4949190"/>
                <a:gd name="connsiteX7" fmla="*/ 8161020 w 8317230"/>
                <a:gd name="connsiteY7" fmla="*/ 177165 h 4949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17230" h="4949190">
                  <a:moveTo>
                    <a:pt x="0" y="3663315"/>
                  </a:moveTo>
                  <a:cubicBezTo>
                    <a:pt x="1629727" y="3729037"/>
                    <a:pt x="3259455" y="3794760"/>
                    <a:pt x="4343400" y="3949065"/>
                  </a:cubicBezTo>
                  <a:cubicBezTo>
                    <a:pt x="5427345" y="4103370"/>
                    <a:pt x="5867400" y="4554855"/>
                    <a:pt x="6503670" y="4589145"/>
                  </a:cubicBezTo>
                  <a:cubicBezTo>
                    <a:pt x="7139940" y="4623435"/>
                    <a:pt x="8018145" y="4131945"/>
                    <a:pt x="8161020" y="4154805"/>
                  </a:cubicBezTo>
                  <a:cubicBezTo>
                    <a:pt x="8303895" y="4177665"/>
                    <a:pt x="7343775" y="4949190"/>
                    <a:pt x="7360920" y="4726305"/>
                  </a:cubicBezTo>
                  <a:cubicBezTo>
                    <a:pt x="7378065" y="4503420"/>
                    <a:pt x="8210550" y="3531870"/>
                    <a:pt x="8263890" y="2817495"/>
                  </a:cubicBezTo>
                  <a:cubicBezTo>
                    <a:pt x="8317230" y="2103120"/>
                    <a:pt x="7698105" y="880110"/>
                    <a:pt x="7680960" y="440055"/>
                  </a:cubicBezTo>
                  <a:cubicBezTo>
                    <a:pt x="7663815" y="0"/>
                    <a:pt x="7912417" y="88582"/>
                    <a:pt x="8161020" y="177165"/>
                  </a:cubicBezTo>
                </a:path>
              </a:pathLst>
            </a:custGeom>
            <a:ln w="28575">
              <a:solidFill>
                <a:srgbClr val="FC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" name="Figura a mano libera 8"/>
            <p:cNvSpPr/>
            <p:nvPr/>
          </p:nvSpPr>
          <p:spPr>
            <a:xfrm>
              <a:off x="0" y="1643050"/>
              <a:ext cx="9429784" cy="4635830"/>
            </a:xfrm>
            <a:custGeom>
              <a:avLst/>
              <a:gdLst>
                <a:gd name="connsiteX0" fmla="*/ 8023860 w 8858250"/>
                <a:gd name="connsiteY0" fmla="*/ 0 h 3478530"/>
                <a:gd name="connsiteX1" fmla="*/ 7440930 w 8858250"/>
                <a:gd name="connsiteY1" fmla="*/ 1108710 h 3478530"/>
                <a:gd name="connsiteX2" fmla="*/ 8401050 w 8858250"/>
                <a:gd name="connsiteY2" fmla="*/ 3154680 h 3478530"/>
                <a:gd name="connsiteX3" fmla="*/ 4697730 w 8858250"/>
                <a:gd name="connsiteY3" fmla="*/ 3051810 h 3478530"/>
                <a:gd name="connsiteX4" fmla="*/ 4149090 w 8858250"/>
                <a:gd name="connsiteY4" fmla="*/ 3303270 h 3478530"/>
                <a:gd name="connsiteX5" fmla="*/ 2514600 w 8858250"/>
                <a:gd name="connsiteY5" fmla="*/ 2548890 h 3478530"/>
                <a:gd name="connsiteX6" fmla="*/ 0 w 8858250"/>
                <a:gd name="connsiteY6" fmla="*/ 3166110 h 3478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858250" h="3478530">
                  <a:moveTo>
                    <a:pt x="8023860" y="0"/>
                  </a:moveTo>
                  <a:cubicBezTo>
                    <a:pt x="7700962" y="291465"/>
                    <a:pt x="7378065" y="582930"/>
                    <a:pt x="7440930" y="1108710"/>
                  </a:cubicBezTo>
                  <a:cubicBezTo>
                    <a:pt x="7503795" y="1634490"/>
                    <a:pt x="8858250" y="2830830"/>
                    <a:pt x="8401050" y="3154680"/>
                  </a:cubicBezTo>
                  <a:cubicBezTo>
                    <a:pt x="7943850" y="3478530"/>
                    <a:pt x="5406390" y="3027045"/>
                    <a:pt x="4697730" y="3051810"/>
                  </a:cubicBezTo>
                  <a:cubicBezTo>
                    <a:pt x="3989070" y="3076575"/>
                    <a:pt x="4512945" y="3387090"/>
                    <a:pt x="4149090" y="3303270"/>
                  </a:cubicBezTo>
                  <a:cubicBezTo>
                    <a:pt x="3785235" y="3219450"/>
                    <a:pt x="3206115" y="2571750"/>
                    <a:pt x="2514600" y="2548890"/>
                  </a:cubicBezTo>
                  <a:cubicBezTo>
                    <a:pt x="1823085" y="2526030"/>
                    <a:pt x="489585" y="3120390"/>
                    <a:pt x="0" y="3166110"/>
                  </a:cubicBezTo>
                </a:path>
              </a:pathLst>
            </a:custGeom>
            <a:ln w="19050">
              <a:solidFill>
                <a:srgbClr val="30C62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0" name="CasellaDiTesto 9"/>
          <p:cNvSpPr txBox="1"/>
          <p:nvPr/>
        </p:nvSpPr>
        <p:spPr>
          <a:xfrm>
            <a:off x="-71470" y="285728"/>
            <a:ext cx="75724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800" b="1" dirty="0" smtClean="0">
                <a:latin typeface="Adobe Garamond Pro Bold" pitchFamily="18" charset="0"/>
              </a:rPr>
              <a:t>ANALISI ELETTRONICA </a:t>
            </a:r>
            <a:endParaRPr lang="it-IT" sz="4800" b="1" dirty="0">
              <a:latin typeface="Adobe Garamond Pro Bold" pitchFamily="18" charset="0"/>
            </a:endParaRPr>
          </a:p>
        </p:txBody>
      </p:sp>
      <p:pic>
        <p:nvPicPr>
          <p:cNvPr id="13" name="Immagine 12" descr="Airlab scheda di controllo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4282" y="1214422"/>
            <a:ext cx="3383321" cy="3429000"/>
          </a:xfrm>
          <a:prstGeom prst="rect">
            <a:avLst/>
          </a:prstGeom>
        </p:spPr>
      </p:pic>
      <p:pic>
        <p:nvPicPr>
          <p:cNvPr id="14" name="Immagine 13" descr="Airlab scheda di controllo.bmp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14480" y="3143248"/>
            <a:ext cx="3242348" cy="3286124"/>
          </a:xfrm>
          <a:prstGeom prst="rect">
            <a:avLst/>
          </a:prstGeom>
        </p:spPr>
      </p:pic>
      <p:pic>
        <p:nvPicPr>
          <p:cNvPr id="11" name="Immagine 10" descr="airboard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143240" y="2143116"/>
            <a:ext cx="2426996" cy="1423984"/>
          </a:xfrm>
          <a:prstGeom prst="rect">
            <a:avLst/>
          </a:prstGeom>
        </p:spPr>
      </p:pic>
      <p:sp>
        <p:nvSpPr>
          <p:cNvPr id="15" name="CasellaDiTesto 14"/>
          <p:cNvSpPr txBox="1"/>
          <p:nvPr/>
        </p:nvSpPr>
        <p:spPr>
          <a:xfrm>
            <a:off x="4857752" y="1357298"/>
            <a:ext cx="19448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t-IT" sz="3600" dirty="0" err="1" smtClean="0"/>
              <a:t>Airboard</a:t>
            </a:r>
            <a:r>
              <a:rPr lang="it-IT" sz="3600" dirty="0" smtClean="0"/>
              <a:t>:</a:t>
            </a:r>
            <a:endParaRPr lang="it-IT" sz="3600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5643570" y="2143116"/>
            <a:ext cx="22356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Mancanza resistenze </a:t>
            </a:r>
          </a:p>
          <a:p>
            <a:r>
              <a:rPr lang="it-IT" dirty="0" smtClean="0"/>
              <a:t>di pull down sul PWM</a:t>
            </a:r>
            <a:endParaRPr lang="it-IT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5214942" y="4643446"/>
            <a:ext cx="2457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Collegamenti inaffidabili</a:t>
            </a:r>
            <a:endParaRPr lang="it-IT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5786446" y="3929066"/>
            <a:ext cx="1964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Difficoltà di utilizzo</a:t>
            </a:r>
            <a:endParaRPr lang="it-IT" dirty="0"/>
          </a:p>
        </p:txBody>
      </p:sp>
      <p:sp>
        <p:nvSpPr>
          <p:cNvPr id="19" name="CasellaDiTesto 18"/>
          <p:cNvSpPr txBox="1"/>
          <p:nvPr/>
        </p:nvSpPr>
        <p:spPr>
          <a:xfrm>
            <a:off x="5715008" y="3071810"/>
            <a:ext cx="30914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Mancanza di preamplificazione</a:t>
            </a:r>
          </a:p>
          <a:p>
            <a:r>
              <a:rPr lang="it-IT" dirty="0" smtClean="0"/>
              <a:t>dei segnali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3"/>
          <p:cNvGrpSpPr/>
          <p:nvPr/>
        </p:nvGrpSpPr>
        <p:grpSpPr>
          <a:xfrm>
            <a:off x="0" y="0"/>
            <a:ext cx="9429784" cy="7063740"/>
            <a:chOff x="0" y="0"/>
            <a:chExt cx="9429784" cy="7063740"/>
          </a:xfrm>
        </p:grpSpPr>
        <p:pic>
          <p:nvPicPr>
            <p:cNvPr id="4" name="Immagine 3" descr="logo_poli.jpg"/>
            <p:cNvPicPr>
              <a:picLocks noChangeAspect="1"/>
            </p:cNvPicPr>
            <p:nvPr/>
          </p:nvPicPr>
          <p:blipFill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lum bright="30000"/>
            </a:blip>
            <a:stretch>
              <a:fillRect/>
            </a:stretch>
          </p:blipFill>
          <p:spPr>
            <a:xfrm>
              <a:off x="1071538" y="0"/>
              <a:ext cx="6884104" cy="6776541"/>
            </a:xfrm>
            <a:prstGeom prst="rect">
              <a:avLst/>
            </a:prstGeom>
          </p:spPr>
        </p:pic>
        <p:sp>
          <p:nvSpPr>
            <p:cNvPr id="12" name="Figura a mano libera 11"/>
            <p:cNvSpPr/>
            <p:nvPr/>
          </p:nvSpPr>
          <p:spPr>
            <a:xfrm>
              <a:off x="681990" y="1954530"/>
              <a:ext cx="8359140" cy="5109210"/>
            </a:xfrm>
            <a:custGeom>
              <a:avLst/>
              <a:gdLst>
                <a:gd name="connsiteX0" fmla="*/ 2586990 w 8359140"/>
                <a:gd name="connsiteY0" fmla="*/ 4926330 h 5109210"/>
                <a:gd name="connsiteX1" fmla="*/ 60960 w 8359140"/>
                <a:gd name="connsiteY1" fmla="*/ 4343400 h 5109210"/>
                <a:gd name="connsiteX2" fmla="*/ 2952750 w 8359140"/>
                <a:gd name="connsiteY2" fmla="*/ 4549140 h 5109210"/>
                <a:gd name="connsiteX3" fmla="*/ 4724400 w 8359140"/>
                <a:gd name="connsiteY3" fmla="*/ 4183380 h 5109210"/>
                <a:gd name="connsiteX4" fmla="*/ 6518910 w 8359140"/>
                <a:gd name="connsiteY4" fmla="*/ 4411980 h 5109210"/>
                <a:gd name="connsiteX5" fmla="*/ 8359140 w 8359140"/>
                <a:gd name="connsiteY5" fmla="*/ 0 h 5109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59140" h="5109210">
                  <a:moveTo>
                    <a:pt x="2586990" y="4926330"/>
                  </a:moveTo>
                  <a:cubicBezTo>
                    <a:pt x="1293495" y="4666297"/>
                    <a:pt x="0" y="4406265"/>
                    <a:pt x="60960" y="4343400"/>
                  </a:cubicBezTo>
                  <a:cubicBezTo>
                    <a:pt x="121920" y="4280535"/>
                    <a:pt x="2175510" y="4575810"/>
                    <a:pt x="2952750" y="4549140"/>
                  </a:cubicBezTo>
                  <a:cubicBezTo>
                    <a:pt x="3729990" y="4522470"/>
                    <a:pt x="4130040" y="4206240"/>
                    <a:pt x="4724400" y="4183380"/>
                  </a:cubicBezTo>
                  <a:cubicBezTo>
                    <a:pt x="5318760" y="4160520"/>
                    <a:pt x="5913120" y="5109210"/>
                    <a:pt x="6518910" y="4411980"/>
                  </a:cubicBezTo>
                  <a:cubicBezTo>
                    <a:pt x="7124700" y="3714750"/>
                    <a:pt x="8115300" y="737235"/>
                    <a:pt x="8359140" y="0"/>
                  </a:cubicBezTo>
                </a:path>
              </a:pathLst>
            </a:custGeom>
            <a:ln w="19050">
              <a:solidFill>
                <a:srgbClr val="FDFD0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5" name="Immagine 4" descr="airlab_logo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64549" y="0"/>
              <a:ext cx="2079451" cy="1357298"/>
            </a:xfrm>
            <a:prstGeom prst="rect">
              <a:avLst/>
            </a:prstGeom>
          </p:spPr>
        </p:pic>
        <p:sp>
          <p:nvSpPr>
            <p:cNvPr id="6" name="Figura a mano libera 5"/>
            <p:cNvSpPr/>
            <p:nvPr/>
          </p:nvSpPr>
          <p:spPr>
            <a:xfrm>
              <a:off x="0" y="1643050"/>
              <a:ext cx="8932545" cy="5003495"/>
            </a:xfrm>
            <a:custGeom>
              <a:avLst/>
              <a:gdLst>
                <a:gd name="connsiteX0" fmla="*/ 0 w 8372475"/>
                <a:gd name="connsiteY0" fmla="*/ 4272915 h 4621530"/>
                <a:gd name="connsiteX1" fmla="*/ 4057650 w 8372475"/>
                <a:gd name="connsiteY1" fmla="*/ 3484245 h 4621530"/>
                <a:gd name="connsiteX2" fmla="*/ 6709410 w 8372475"/>
                <a:gd name="connsiteY2" fmla="*/ 4215765 h 4621530"/>
                <a:gd name="connsiteX3" fmla="*/ 7783830 w 8372475"/>
                <a:gd name="connsiteY3" fmla="*/ 4364355 h 4621530"/>
                <a:gd name="connsiteX4" fmla="*/ 8321040 w 8372475"/>
                <a:gd name="connsiteY4" fmla="*/ 2672715 h 4621530"/>
                <a:gd name="connsiteX5" fmla="*/ 7475220 w 8372475"/>
                <a:gd name="connsiteY5" fmla="*/ 603885 h 4621530"/>
                <a:gd name="connsiteX6" fmla="*/ 7669530 w 8372475"/>
                <a:gd name="connsiteY6" fmla="*/ 9525 h 4621530"/>
                <a:gd name="connsiteX7" fmla="*/ 7258050 w 8372475"/>
                <a:gd name="connsiteY7" fmla="*/ 546735 h 4621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72475" h="4621530">
                  <a:moveTo>
                    <a:pt x="0" y="4272915"/>
                  </a:moveTo>
                  <a:cubicBezTo>
                    <a:pt x="1469707" y="3883342"/>
                    <a:pt x="2939415" y="3493770"/>
                    <a:pt x="4057650" y="3484245"/>
                  </a:cubicBezTo>
                  <a:cubicBezTo>
                    <a:pt x="5175885" y="3474720"/>
                    <a:pt x="6088380" y="4069080"/>
                    <a:pt x="6709410" y="4215765"/>
                  </a:cubicBezTo>
                  <a:cubicBezTo>
                    <a:pt x="7330440" y="4362450"/>
                    <a:pt x="7515225" y="4621530"/>
                    <a:pt x="7783830" y="4364355"/>
                  </a:cubicBezTo>
                  <a:cubicBezTo>
                    <a:pt x="8052435" y="4107180"/>
                    <a:pt x="8372475" y="3299460"/>
                    <a:pt x="8321040" y="2672715"/>
                  </a:cubicBezTo>
                  <a:cubicBezTo>
                    <a:pt x="8269605" y="2045970"/>
                    <a:pt x="7583805" y="1047750"/>
                    <a:pt x="7475220" y="603885"/>
                  </a:cubicBezTo>
                  <a:cubicBezTo>
                    <a:pt x="7366635" y="160020"/>
                    <a:pt x="7705725" y="19050"/>
                    <a:pt x="7669530" y="9525"/>
                  </a:cubicBezTo>
                  <a:cubicBezTo>
                    <a:pt x="7633335" y="0"/>
                    <a:pt x="7444740" y="379095"/>
                    <a:pt x="7258050" y="546735"/>
                  </a:cubicBezTo>
                </a:path>
              </a:pathLst>
            </a:custGeom>
            <a:ln w="19050">
              <a:solidFill>
                <a:srgbClr val="0E8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Figura a mano libera 7"/>
            <p:cNvSpPr/>
            <p:nvPr/>
          </p:nvSpPr>
          <p:spPr>
            <a:xfrm>
              <a:off x="0" y="1500174"/>
              <a:ext cx="9144000" cy="5409261"/>
            </a:xfrm>
            <a:custGeom>
              <a:avLst/>
              <a:gdLst>
                <a:gd name="connsiteX0" fmla="*/ 0 w 8317230"/>
                <a:gd name="connsiteY0" fmla="*/ 3663315 h 4949190"/>
                <a:gd name="connsiteX1" fmla="*/ 4343400 w 8317230"/>
                <a:gd name="connsiteY1" fmla="*/ 3949065 h 4949190"/>
                <a:gd name="connsiteX2" fmla="*/ 6503670 w 8317230"/>
                <a:gd name="connsiteY2" fmla="*/ 4589145 h 4949190"/>
                <a:gd name="connsiteX3" fmla="*/ 8161020 w 8317230"/>
                <a:gd name="connsiteY3" fmla="*/ 4154805 h 4949190"/>
                <a:gd name="connsiteX4" fmla="*/ 7360920 w 8317230"/>
                <a:gd name="connsiteY4" fmla="*/ 4726305 h 4949190"/>
                <a:gd name="connsiteX5" fmla="*/ 8263890 w 8317230"/>
                <a:gd name="connsiteY5" fmla="*/ 2817495 h 4949190"/>
                <a:gd name="connsiteX6" fmla="*/ 7680960 w 8317230"/>
                <a:gd name="connsiteY6" fmla="*/ 440055 h 4949190"/>
                <a:gd name="connsiteX7" fmla="*/ 8161020 w 8317230"/>
                <a:gd name="connsiteY7" fmla="*/ 177165 h 4949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17230" h="4949190">
                  <a:moveTo>
                    <a:pt x="0" y="3663315"/>
                  </a:moveTo>
                  <a:cubicBezTo>
                    <a:pt x="1629727" y="3729037"/>
                    <a:pt x="3259455" y="3794760"/>
                    <a:pt x="4343400" y="3949065"/>
                  </a:cubicBezTo>
                  <a:cubicBezTo>
                    <a:pt x="5427345" y="4103370"/>
                    <a:pt x="5867400" y="4554855"/>
                    <a:pt x="6503670" y="4589145"/>
                  </a:cubicBezTo>
                  <a:cubicBezTo>
                    <a:pt x="7139940" y="4623435"/>
                    <a:pt x="8018145" y="4131945"/>
                    <a:pt x="8161020" y="4154805"/>
                  </a:cubicBezTo>
                  <a:cubicBezTo>
                    <a:pt x="8303895" y="4177665"/>
                    <a:pt x="7343775" y="4949190"/>
                    <a:pt x="7360920" y="4726305"/>
                  </a:cubicBezTo>
                  <a:cubicBezTo>
                    <a:pt x="7378065" y="4503420"/>
                    <a:pt x="8210550" y="3531870"/>
                    <a:pt x="8263890" y="2817495"/>
                  </a:cubicBezTo>
                  <a:cubicBezTo>
                    <a:pt x="8317230" y="2103120"/>
                    <a:pt x="7698105" y="880110"/>
                    <a:pt x="7680960" y="440055"/>
                  </a:cubicBezTo>
                  <a:cubicBezTo>
                    <a:pt x="7663815" y="0"/>
                    <a:pt x="7912417" y="88582"/>
                    <a:pt x="8161020" y="177165"/>
                  </a:cubicBezTo>
                </a:path>
              </a:pathLst>
            </a:custGeom>
            <a:ln w="28575">
              <a:solidFill>
                <a:srgbClr val="FC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" name="Figura a mano libera 8"/>
            <p:cNvSpPr/>
            <p:nvPr/>
          </p:nvSpPr>
          <p:spPr>
            <a:xfrm>
              <a:off x="0" y="1643050"/>
              <a:ext cx="9429784" cy="4635830"/>
            </a:xfrm>
            <a:custGeom>
              <a:avLst/>
              <a:gdLst>
                <a:gd name="connsiteX0" fmla="*/ 8023860 w 8858250"/>
                <a:gd name="connsiteY0" fmla="*/ 0 h 3478530"/>
                <a:gd name="connsiteX1" fmla="*/ 7440930 w 8858250"/>
                <a:gd name="connsiteY1" fmla="*/ 1108710 h 3478530"/>
                <a:gd name="connsiteX2" fmla="*/ 8401050 w 8858250"/>
                <a:gd name="connsiteY2" fmla="*/ 3154680 h 3478530"/>
                <a:gd name="connsiteX3" fmla="*/ 4697730 w 8858250"/>
                <a:gd name="connsiteY3" fmla="*/ 3051810 h 3478530"/>
                <a:gd name="connsiteX4" fmla="*/ 4149090 w 8858250"/>
                <a:gd name="connsiteY4" fmla="*/ 3303270 h 3478530"/>
                <a:gd name="connsiteX5" fmla="*/ 2514600 w 8858250"/>
                <a:gd name="connsiteY5" fmla="*/ 2548890 h 3478530"/>
                <a:gd name="connsiteX6" fmla="*/ 0 w 8858250"/>
                <a:gd name="connsiteY6" fmla="*/ 3166110 h 3478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858250" h="3478530">
                  <a:moveTo>
                    <a:pt x="8023860" y="0"/>
                  </a:moveTo>
                  <a:cubicBezTo>
                    <a:pt x="7700962" y="291465"/>
                    <a:pt x="7378065" y="582930"/>
                    <a:pt x="7440930" y="1108710"/>
                  </a:cubicBezTo>
                  <a:cubicBezTo>
                    <a:pt x="7503795" y="1634490"/>
                    <a:pt x="8858250" y="2830830"/>
                    <a:pt x="8401050" y="3154680"/>
                  </a:cubicBezTo>
                  <a:cubicBezTo>
                    <a:pt x="7943850" y="3478530"/>
                    <a:pt x="5406390" y="3027045"/>
                    <a:pt x="4697730" y="3051810"/>
                  </a:cubicBezTo>
                  <a:cubicBezTo>
                    <a:pt x="3989070" y="3076575"/>
                    <a:pt x="4512945" y="3387090"/>
                    <a:pt x="4149090" y="3303270"/>
                  </a:cubicBezTo>
                  <a:cubicBezTo>
                    <a:pt x="3785235" y="3219450"/>
                    <a:pt x="3206115" y="2571750"/>
                    <a:pt x="2514600" y="2548890"/>
                  </a:cubicBezTo>
                  <a:cubicBezTo>
                    <a:pt x="1823085" y="2526030"/>
                    <a:pt x="489585" y="3120390"/>
                    <a:pt x="0" y="3166110"/>
                  </a:cubicBezTo>
                </a:path>
              </a:pathLst>
            </a:custGeom>
            <a:ln w="19050">
              <a:solidFill>
                <a:srgbClr val="30C62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0" name="CasellaDiTesto 9"/>
          <p:cNvSpPr txBox="1"/>
          <p:nvPr/>
        </p:nvSpPr>
        <p:spPr>
          <a:xfrm>
            <a:off x="142844" y="428604"/>
            <a:ext cx="70723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800" b="1" dirty="0" smtClean="0">
                <a:latin typeface="Adobe Garamond Pro Bold" pitchFamily="18" charset="0"/>
              </a:rPr>
              <a:t>ANALISI delle SIMULAZIONI</a:t>
            </a:r>
            <a:endParaRPr lang="it-IT" sz="4800" b="1" dirty="0">
              <a:latin typeface="Adobe Garamond Pro Bold" pitchFamily="18" charset="0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4929190" y="2643182"/>
            <a:ext cx="23439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Simulazione solo </a:t>
            </a:r>
          </a:p>
          <a:p>
            <a:r>
              <a:rPr lang="it-IT" sz="2400" dirty="0" smtClean="0"/>
              <a:t>fino alla coppia</a:t>
            </a:r>
            <a:endParaRPr lang="it-IT" sz="2400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4929190" y="3786190"/>
            <a:ext cx="2325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Risultati al limite </a:t>
            </a:r>
            <a:endParaRPr lang="it-IT" sz="2400" dirty="0"/>
          </a:p>
        </p:txBody>
      </p:sp>
      <p:pic>
        <p:nvPicPr>
          <p:cNvPr id="14" name="Immagine 13" descr="MATLAB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596" y="2571744"/>
            <a:ext cx="4383174" cy="1658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3"/>
          <p:cNvGrpSpPr/>
          <p:nvPr/>
        </p:nvGrpSpPr>
        <p:grpSpPr>
          <a:xfrm>
            <a:off x="0" y="0"/>
            <a:ext cx="9429784" cy="7063740"/>
            <a:chOff x="0" y="0"/>
            <a:chExt cx="9429784" cy="7063740"/>
          </a:xfrm>
        </p:grpSpPr>
        <p:pic>
          <p:nvPicPr>
            <p:cNvPr id="4" name="Immagine 3" descr="logo_poli.jpg"/>
            <p:cNvPicPr>
              <a:picLocks noChangeAspect="1"/>
            </p:cNvPicPr>
            <p:nvPr/>
          </p:nvPicPr>
          <p:blipFill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lum bright="30000"/>
            </a:blip>
            <a:stretch>
              <a:fillRect/>
            </a:stretch>
          </p:blipFill>
          <p:spPr>
            <a:xfrm>
              <a:off x="1071538" y="0"/>
              <a:ext cx="6884104" cy="6776541"/>
            </a:xfrm>
            <a:prstGeom prst="rect">
              <a:avLst/>
            </a:prstGeom>
          </p:spPr>
        </p:pic>
        <p:sp>
          <p:nvSpPr>
            <p:cNvPr id="12" name="Figura a mano libera 11"/>
            <p:cNvSpPr/>
            <p:nvPr/>
          </p:nvSpPr>
          <p:spPr>
            <a:xfrm>
              <a:off x="681990" y="1954530"/>
              <a:ext cx="8359140" cy="5109210"/>
            </a:xfrm>
            <a:custGeom>
              <a:avLst/>
              <a:gdLst>
                <a:gd name="connsiteX0" fmla="*/ 2586990 w 8359140"/>
                <a:gd name="connsiteY0" fmla="*/ 4926330 h 5109210"/>
                <a:gd name="connsiteX1" fmla="*/ 60960 w 8359140"/>
                <a:gd name="connsiteY1" fmla="*/ 4343400 h 5109210"/>
                <a:gd name="connsiteX2" fmla="*/ 2952750 w 8359140"/>
                <a:gd name="connsiteY2" fmla="*/ 4549140 h 5109210"/>
                <a:gd name="connsiteX3" fmla="*/ 4724400 w 8359140"/>
                <a:gd name="connsiteY3" fmla="*/ 4183380 h 5109210"/>
                <a:gd name="connsiteX4" fmla="*/ 6518910 w 8359140"/>
                <a:gd name="connsiteY4" fmla="*/ 4411980 h 5109210"/>
                <a:gd name="connsiteX5" fmla="*/ 8359140 w 8359140"/>
                <a:gd name="connsiteY5" fmla="*/ 0 h 5109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59140" h="5109210">
                  <a:moveTo>
                    <a:pt x="2586990" y="4926330"/>
                  </a:moveTo>
                  <a:cubicBezTo>
                    <a:pt x="1293495" y="4666297"/>
                    <a:pt x="0" y="4406265"/>
                    <a:pt x="60960" y="4343400"/>
                  </a:cubicBezTo>
                  <a:cubicBezTo>
                    <a:pt x="121920" y="4280535"/>
                    <a:pt x="2175510" y="4575810"/>
                    <a:pt x="2952750" y="4549140"/>
                  </a:cubicBezTo>
                  <a:cubicBezTo>
                    <a:pt x="3729990" y="4522470"/>
                    <a:pt x="4130040" y="4206240"/>
                    <a:pt x="4724400" y="4183380"/>
                  </a:cubicBezTo>
                  <a:cubicBezTo>
                    <a:pt x="5318760" y="4160520"/>
                    <a:pt x="5913120" y="5109210"/>
                    <a:pt x="6518910" y="4411980"/>
                  </a:cubicBezTo>
                  <a:cubicBezTo>
                    <a:pt x="7124700" y="3714750"/>
                    <a:pt x="8115300" y="737235"/>
                    <a:pt x="8359140" y="0"/>
                  </a:cubicBezTo>
                </a:path>
              </a:pathLst>
            </a:custGeom>
            <a:ln w="19050">
              <a:solidFill>
                <a:srgbClr val="FDFD0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5" name="Immagine 4" descr="airlab_logo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64549" y="0"/>
              <a:ext cx="2079451" cy="1357298"/>
            </a:xfrm>
            <a:prstGeom prst="rect">
              <a:avLst/>
            </a:prstGeom>
          </p:spPr>
        </p:pic>
        <p:sp>
          <p:nvSpPr>
            <p:cNvPr id="6" name="Figura a mano libera 5"/>
            <p:cNvSpPr/>
            <p:nvPr/>
          </p:nvSpPr>
          <p:spPr>
            <a:xfrm>
              <a:off x="0" y="1643050"/>
              <a:ext cx="8932545" cy="5003495"/>
            </a:xfrm>
            <a:custGeom>
              <a:avLst/>
              <a:gdLst>
                <a:gd name="connsiteX0" fmla="*/ 0 w 8372475"/>
                <a:gd name="connsiteY0" fmla="*/ 4272915 h 4621530"/>
                <a:gd name="connsiteX1" fmla="*/ 4057650 w 8372475"/>
                <a:gd name="connsiteY1" fmla="*/ 3484245 h 4621530"/>
                <a:gd name="connsiteX2" fmla="*/ 6709410 w 8372475"/>
                <a:gd name="connsiteY2" fmla="*/ 4215765 h 4621530"/>
                <a:gd name="connsiteX3" fmla="*/ 7783830 w 8372475"/>
                <a:gd name="connsiteY3" fmla="*/ 4364355 h 4621530"/>
                <a:gd name="connsiteX4" fmla="*/ 8321040 w 8372475"/>
                <a:gd name="connsiteY4" fmla="*/ 2672715 h 4621530"/>
                <a:gd name="connsiteX5" fmla="*/ 7475220 w 8372475"/>
                <a:gd name="connsiteY5" fmla="*/ 603885 h 4621530"/>
                <a:gd name="connsiteX6" fmla="*/ 7669530 w 8372475"/>
                <a:gd name="connsiteY6" fmla="*/ 9525 h 4621530"/>
                <a:gd name="connsiteX7" fmla="*/ 7258050 w 8372475"/>
                <a:gd name="connsiteY7" fmla="*/ 546735 h 4621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72475" h="4621530">
                  <a:moveTo>
                    <a:pt x="0" y="4272915"/>
                  </a:moveTo>
                  <a:cubicBezTo>
                    <a:pt x="1469707" y="3883342"/>
                    <a:pt x="2939415" y="3493770"/>
                    <a:pt x="4057650" y="3484245"/>
                  </a:cubicBezTo>
                  <a:cubicBezTo>
                    <a:pt x="5175885" y="3474720"/>
                    <a:pt x="6088380" y="4069080"/>
                    <a:pt x="6709410" y="4215765"/>
                  </a:cubicBezTo>
                  <a:cubicBezTo>
                    <a:pt x="7330440" y="4362450"/>
                    <a:pt x="7515225" y="4621530"/>
                    <a:pt x="7783830" y="4364355"/>
                  </a:cubicBezTo>
                  <a:cubicBezTo>
                    <a:pt x="8052435" y="4107180"/>
                    <a:pt x="8372475" y="3299460"/>
                    <a:pt x="8321040" y="2672715"/>
                  </a:cubicBezTo>
                  <a:cubicBezTo>
                    <a:pt x="8269605" y="2045970"/>
                    <a:pt x="7583805" y="1047750"/>
                    <a:pt x="7475220" y="603885"/>
                  </a:cubicBezTo>
                  <a:cubicBezTo>
                    <a:pt x="7366635" y="160020"/>
                    <a:pt x="7705725" y="19050"/>
                    <a:pt x="7669530" y="9525"/>
                  </a:cubicBezTo>
                  <a:cubicBezTo>
                    <a:pt x="7633335" y="0"/>
                    <a:pt x="7444740" y="379095"/>
                    <a:pt x="7258050" y="546735"/>
                  </a:cubicBezTo>
                </a:path>
              </a:pathLst>
            </a:custGeom>
            <a:ln w="19050">
              <a:solidFill>
                <a:srgbClr val="0E8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Figura a mano libera 7"/>
            <p:cNvSpPr/>
            <p:nvPr/>
          </p:nvSpPr>
          <p:spPr>
            <a:xfrm>
              <a:off x="0" y="1500174"/>
              <a:ext cx="9144000" cy="5409261"/>
            </a:xfrm>
            <a:custGeom>
              <a:avLst/>
              <a:gdLst>
                <a:gd name="connsiteX0" fmla="*/ 0 w 8317230"/>
                <a:gd name="connsiteY0" fmla="*/ 3663315 h 4949190"/>
                <a:gd name="connsiteX1" fmla="*/ 4343400 w 8317230"/>
                <a:gd name="connsiteY1" fmla="*/ 3949065 h 4949190"/>
                <a:gd name="connsiteX2" fmla="*/ 6503670 w 8317230"/>
                <a:gd name="connsiteY2" fmla="*/ 4589145 h 4949190"/>
                <a:gd name="connsiteX3" fmla="*/ 8161020 w 8317230"/>
                <a:gd name="connsiteY3" fmla="*/ 4154805 h 4949190"/>
                <a:gd name="connsiteX4" fmla="*/ 7360920 w 8317230"/>
                <a:gd name="connsiteY4" fmla="*/ 4726305 h 4949190"/>
                <a:gd name="connsiteX5" fmla="*/ 8263890 w 8317230"/>
                <a:gd name="connsiteY5" fmla="*/ 2817495 h 4949190"/>
                <a:gd name="connsiteX6" fmla="*/ 7680960 w 8317230"/>
                <a:gd name="connsiteY6" fmla="*/ 440055 h 4949190"/>
                <a:gd name="connsiteX7" fmla="*/ 8161020 w 8317230"/>
                <a:gd name="connsiteY7" fmla="*/ 177165 h 4949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17230" h="4949190">
                  <a:moveTo>
                    <a:pt x="0" y="3663315"/>
                  </a:moveTo>
                  <a:cubicBezTo>
                    <a:pt x="1629727" y="3729037"/>
                    <a:pt x="3259455" y="3794760"/>
                    <a:pt x="4343400" y="3949065"/>
                  </a:cubicBezTo>
                  <a:cubicBezTo>
                    <a:pt x="5427345" y="4103370"/>
                    <a:pt x="5867400" y="4554855"/>
                    <a:pt x="6503670" y="4589145"/>
                  </a:cubicBezTo>
                  <a:cubicBezTo>
                    <a:pt x="7139940" y="4623435"/>
                    <a:pt x="8018145" y="4131945"/>
                    <a:pt x="8161020" y="4154805"/>
                  </a:cubicBezTo>
                  <a:cubicBezTo>
                    <a:pt x="8303895" y="4177665"/>
                    <a:pt x="7343775" y="4949190"/>
                    <a:pt x="7360920" y="4726305"/>
                  </a:cubicBezTo>
                  <a:cubicBezTo>
                    <a:pt x="7378065" y="4503420"/>
                    <a:pt x="8210550" y="3531870"/>
                    <a:pt x="8263890" y="2817495"/>
                  </a:cubicBezTo>
                  <a:cubicBezTo>
                    <a:pt x="8317230" y="2103120"/>
                    <a:pt x="7698105" y="880110"/>
                    <a:pt x="7680960" y="440055"/>
                  </a:cubicBezTo>
                  <a:cubicBezTo>
                    <a:pt x="7663815" y="0"/>
                    <a:pt x="7912417" y="88582"/>
                    <a:pt x="8161020" y="177165"/>
                  </a:cubicBezTo>
                </a:path>
              </a:pathLst>
            </a:custGeom>
            <a:ln w="28575">
              <a:solidFill>
                <a:srgbClr val="FC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" name="Figura a mano libera 8"/>
            <p:cNvSpPr/>
            <p:nvPr/>
          </p:nvSpPr>
          <p:spPr>
            <a:xfrm>
              <a:off x="0" y="1643050"/>
              <a:ext cx="9429784" cy="4635830"/>
            </a:xfrm>
            <a:custGeom>
              <a:avLst/>
              <a:gdLst>
                <a:gd name="connsiteX0" fmla="*/ 8023860 w 8858250"/>
                <a:gd name="connsiteY0" fmla="*/ 0 h 3478530"/>
                <a:gd name="connsiteX1" fmla="*/ 7440930 w 8858250"/>
                <a:gd name="connsiteY1" fmla="*/ 1108710 h 3478530"/>
                <a:gd name="connsiteX2" fmla="*/ 8401050 w 8858250"/>
                <a:gd name="connsiteY2" fmla="*/ 3154680 h 3478530"/>
                <a:gd name="connsiteX3" fmla="*/ 4697730 w 8858250"/>
                <a:gd name="connsiteY3" fmla="*/ 3051810 h 3478530"/>
                <a:gd name="connsiteX4" fmla="*/ 4149090 w 8858250"/>
                <a:gd name="connsiteY4" fmla="*/ 3303270 h 3478530"/>
                <a:gd name="connsiteX5" fmla="*/ 2514600 w 8858250"/>
                <a:gd name="connsiteY5" fmla="*/ 2548890 h 3478530"/>
                <a:gd name="connsiteX6" fmla="*/ 0 w 8858250"/>
                <a:gd name="connsiteY6" fmla="*/ 3166110 h 3478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858250" h="3478530">
                  <a:moveTo>
                    <a:pt x="8023860" y="0"/>
                  </a:moveTo>
                  <a:cubicBezTo>
                    <a:pt x="7700962" y="291465"/>
                    <a:pt x="7378065" y="582930"/>
                    <a:pt x="7440930" y="1108710"/>
                  </a:cubicBezTo>
                  <a:cubicBezTo>
                    <a:pt x="7503795" y="1634490"/>
                    <a:pt x="8858250" y="2830830"/>
                    <a:pt x="8401050" y="3154680"/>
                  </a:cubicBezTo>
                  <a:cubicBezTo>
                    <a:pt x="7943850" y="3478530"/>
                    <a:pt x="5406390" y="3027045"/>
                    <a:pt x="4697730" y="3051810"/>
                  </a:cubicBezTo>
                  <a:cubicBezTo>
                    <a:pt x="3989070" y="3076575"/>
                    <a:pt x="4512945" y="3387090"/>
                    <a:pt x="4149090" y="3303270"/>
                  </a:cubicBezTo>
                  <a:cubicBezTo>
                    <a:pt x="3785235" y="3219450"/>
                    <a:pt x="3206115" y="2571750"/>
                    <a:pt x="2514600" y="2548890"/>
                  </a:cubicBezTo>
                  <a:cubicBezTo>
                    <a:pt x="1823085" y="2526030"/>
                    <a:pt x="489585" y="3120390"/>
                    <a:pt x="0" y="3166110"/>
                  </a:cubicBezTo>
                </a:path>
              </a:pathLst>
            </a:custGeom>
            <a:ln w="19050">
              <a:solidFill>
                <a:srgbClr val="30C62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0" name="CasellaDiTesto 9"/>
          <p:cNvSpPr txBox="1"/>
          <p:nvPr/>
        </p:nvSpPr>
        <p:spPr>
          <a:xfrm>
            <a:off x="142844" y="428604"/>
            <a:ext cx="70723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800" b="1" dirty="0" smtClean="0">
                <a:latin typeface="Adobe Garamond Pro Bold" pitchFamily="18" charset="0"/>
              </a:rPr>
              <a:t>ANALISI del CONTROLLO</a:t>
            </a:r>
            <a:endParaRPr lang="it-IT" sz="4800" b="1" dirty="0">
              <a:latin typeface="Adobe Garamond Pro Bold" pitchFamily="18" charset="0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571472" y="2428868"/>
            <a:ext cx="34972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/>
              <a:t>Basato sui dati delle simulazioni</a:t>
            </a:r>
          </a:p>
        </p:txBody>
      </p:sp>
      <p:sp>
        <p:nvSpPr>
          <p:cNvPr id="13" name="CasellaDiTesto 12"/>
          <p:cNvSpPr txBox="1"/>
          <p:nvPr/>
        </p:nvSpPr>
        <p:spPr>
          <a:xfrm>
            <a:off x="571472" y="2928934"/>
            <a:ext cx="33505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/>
              <a:t>Nessun parametro da regolare</a:t>
            </a:r>
            <a:endParaRPr lang="it-IT" sz="2000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571472" y="3357562"/>
            <a:ext cx="39341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/>
              <a:t>Segnali in ingresso troppo disturbati</a:t>
            </a:r>
            <a:endParaRPr lang="it-IT" sz="2000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571472" y="3857628"/>
            <a:ext cx="27700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/>
              <a:t>Stima dell’angolo basata </a:t>
            </a:r>
          </a:p>
          <a:p>
            <a:r>
              <a:rPr lang="it-IT" sz="2000" dirty="0" smtClean="0"/>
              <a:t>solo sul accelerometro</a:t>
            </a:r>
            <a:endParaRPr lang="it-IT" sz="2000" dirty="0"/>
          </a:p>
        </p:txBody>
      </p:sp>
      <p:pic>
        <p:nvPicPr>
          <p:cNvPr id="16" name="Immagine 15" descr="mplab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6314" y="2285992"/>
            <a:ext cx="2495999" cy="24907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logo_poli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lum bright="30000"/>
          </a:blip>
          <a:stretch>
            <a:fillRect/>
          </a:stretch>
        </p:blipFill>
        <p:spPr>
          <a:xfrm>
            <a:off x="1000100" y="81459"/>
            <a:ext cx="6884104" cy="6776541"/>
          </a:xfrm>
          <a:prstGeom prst="rect">
            <a:avLst/>
          </a:prstGeom>
        </p:spPr>
      </p:pic>
      <p:sp>
        <p:nvSpPr>
          <p:cNvPr id="12" name="Figura a mano libera 11"/>
          <p:cNvSpPr/>
          <p:nvPr/>
        </p:nvSpPr>
        <p:spPr>
          <a:xfrm>
            <a:off x="681990" y="1954530"/>
            <a:ext cx="8359140" cy="5109210"/>
          </a:xfrm>
          <a:custGeom>
            <a:avLst/>
            <a:gdLst>
              <a:gd name="connsiteX0" fmla="*/ 2586990 w 8359140"/>
              <a:gd name="connsiteY0" fmla="*/ 4926330 h 5109210"/>
              <a:gd name="connsiteX1" fmla="*/ 60960 w 8359140"/>
              <a:gd name="connsiteY1" fmla="*/ 4343400 h 5109210"/>
              <a:gd name="connsiteX2" fmla="*/ 2952750 w 8359140"/>
              <a:gd name="connsiteY2" fmla="*/ 4549140 h 5109210"/>
              <a:gd name="connsiteX3" fmla="*/ 4724400 w 8359140"/>
              <a:gd name="connsiteY3" fmla="*/ 4183380 h 5109210"/>
              <a:gd name="connsiteX4" fmla="*/ 6518910 w 8359140"/>
              <a:gd name="connsiteY4" fmla="*/ 4411980 h 5109210"/>
              <a:gd name="connsiteX5" fmla="*/ 8359140 w 8359140"/>
              <a:gd name="connsiteY5" fmla="*/ 0 h 5109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359140" h="5109210">
                <a:moveTo>
                  <a:pt x="2586990" y="4926330"/>
                </a:moveTo>
                <a:cubicBezTo>
                  <a:pt x="1293495" y="4666297"/>
                  <a:pt x="0" y="4406265"/>
                  <a:pt x="60960" y="4343400"/>
                </a:cubicBezTo>
                <a:cubicBezTo>
                  <a:pt x="121920" y="4280535"/>
                  <a:pt x="2175510" y="4575810"/>
                  <a:pt x="2952750" y="4549140"/>
                </a:cubicBezTo>
                <a:cubicBezTo>
                  <a:pt x="3729990" y="4522470"/>
                  <a:pt x="4130040" y="4206240"/>
                  <a:pt x="4724400" y="4183380"/>
                </a:cubicBezTo>
                <a:cubicBezTo>
                  <a:pt x="5318760" y="4160520"/>
                  <a:pt x="5913120" y="5109210"/>
                  <a:pt x="6518910" y="4411980"/>
                </a:cubicBezTo>
                <a:cubicBezTo>
                  <a:pt x="7124700" y="3714750"/>
                  <a:pt x="8115300" y="737235"/>
                  <a:pt x="8359140" y="0"/>
                </a:cubicBezTo>
              </a:path>
            </a:pathLst>
          </a:custGeom>
          <a:ln w="19050">
            <a:solidFill>
              <a:srgbClr val="FDFD0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" name="Immagine 4" descr="airlab_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4549" y="0"/>
            <a:ext cx="2079451" cy="1357298"/>
          </a:xfrm>
          <a:prstGeom prst="rect">
            <a:avLst/>
          </a:prstGeom>
        </p:spPr>
      </p:pic>
      <p:sp>
        <p:nvSpPr>
          <p:cNvPr id="6" name="Figura a mano libera 5"/>
          <p:cNvSpPr/>
          <p:nvPr/>
        </p:nvSpPr>
        <p:spPr>
          <a:xfrm>
            <a:off x="0" y="1643050"/>
            <a:ext cx="8932545" cy="5003495"/>
          </a:xfrm>
          <a:custGeom>
            <a:avLst/>
            <a:gdLst>
              <a:gd name="connsiteX0" fmla="*/ 0 w 8372475"/>
              <a:gd name="connsiteY0" fmla="*/ 4272915 h 4621530"/>
              <a:gd name="connsiteX1" fmla="*/ 4057650 w 8372475"/>
              <a:gd name="connsiteY1" fmla="*/ 3484245 h 4621530"/>
              <a:gd name="connsiteX2" fmla="*/ 6709410 w 8372475"/>
              <a:gd name="connsiteY2" fmla="*/ 4215765 h 4621530"/>
              <a:gd name="connsiteX3" fmla="*/ 7783830 w 8372475"/>
              <a:gd name="connsiteY3" fmla="*/ 4364355 h 4621530"/>
              <a:gd name="connsiteX4" fmla="*/ 8321040 w 8372475"/>
              <a:gd name="connsiteY4" fmla="*/ 2672715 h 4621530"/>
              <a:gd name="connsiteX5" fmla="*/ 7475220 w 8372475"/>
              <a:gd name="connsiteY5" fmla="*/ 603885 h 4621530"/>
              <a:gd name="connsiteX6" fmla="*/ 7669530 w 8372475"/>
              <a:gd name="connsiteY6" fmla="*/ 9525 h 4621530"/>
              <a:gd name="connsiteX7" fmla="*/ 7258050 w 8372475"/>
              <a:gd name="connsiteY7" fmla="*/ 546735 h 4621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372475" h="4621530">
                <a:moveTo>
                  <a:pt x="0" y="4272915"/>
                </a:moveTo>
                <a:cubicBezTo>
                  <a:pt x="1469707" y="3883342"/>
                  <a:pt x="2939415" y="3493770"/>
                  <a:pt x="4057650" y="3484245"/>
                </a:cubicBezTo>
                <a:cubicBezTo>
                  <a:pt x="5175885" y="3474720"/>
                  <a:pt x="6088380" y="4069080"/>
                  <a:pt x="6709410" y="4215765"/>
                </a:cubicBezTo>
                <a:cubicBezTo>
                  <a:pt x="7330440" y="4362450"/>
                  <a:pt x="7515225" y="4621530"/>
                  <a:pt x="7783830" y="4364355"/>
                </a:cubicBezTo>
                <a:cubicBezTo>
                  <a:pt x="8052435" y="4107180"/>
                  <a:pt x="8372475" y="3299460"/>
                  <a:pt x="8321040" y="2672715"/>
                </a:cubicBezTo>
                <a:cubicBezTo>
                  <a:pt x="8269605" y="2045970"/>
                  <a:pt x="7583805" y="1047750"/>
                  <a:pt x="7475220" y="603885"/>
                </a:cubicBezTo>
                <a:cubicBezTo>
                  <a:pt x="7366635" y="160020"/>
                  <a:pt x="7705725" y="19050"/>
                  <a:pt x="7669530" y="9525"/>
                </a:cubicBezTo>
                <a:cubicBezTo>
                  <a:pt x="7633335" y="0"/>
                  <a:pt x="7444740" y="379095"/>
                  <a:pt x="7258050" y="546735"/>
                </a:cubicBezTo>
              </a:path>
            </a:pathLst>
          </a:custGeom>
          <a:ln w="19050">
            <a:solidFill>
              <a:srgbClr val="0E83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Figura a mano libera 7"/>
          <p:cNvSpPr/>
          <p:nvPr/>
        </p:nvSpPr>
        <p:spPr>
          <a:xfrm>
            <a:off x="0" y="1500174"/>
            <a:ext cx="9144000" cy="5409261"/>
          </a:xfrm>
          <a:custGeom>
            <a:avLst/>
            <a:gdLst>
              <a:gd name="connsiteX0" fmla="*/ 0 w 8317230"/>
              <a:gd name="connsiteY0" fmla="*/ 3663315 h 4949190"/>
              <a:gd name="connsiteX1" fmla="*/ 4343400 w 8317230"/>
              <a:gd name="connsiteY1" fmla="*/ 3949065 h 4949190"/>
              <a:gd name="connsiteX2" fmla="*/ 6503670 w 8317230"/>
              <a:gd name="connsiteY2" fmla="*/ 4589145 h 4949190"/>
              <a:gd name="connsiteX3" fmla="*/ 8161020 w 8317230"/>
              <a:gd name="connsiteY3" fmla="*/ 4154805 h 4949190"/>
              <a:gd name="connsiteX4" fmla="*/ 7360920 w 8317230"/>
              <a:gd name="connsiteY4" fmla="*/ 4726305 h 4949190"/>
              <a:gd name="connsiteX5" fmla="*/ 8263890 w 8317230"/>
              <a:gd name="connsiteY5" fmla="*/ 2817495 h 4949190"/>
              <a:gd name="connsiteX6" fmla="*/ 7680960 w 8317230"/>
              <a:gd name="connsiteY6" fmla="*/ 440055 h 4949190"/>
              <a:gd name="connsiteX7" fmla="*/ 8161020 w 8317230"/>
              <a:gd name="connsiteY7" fmla="*/ 177165 h 4949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317230" h="4949190">
                <a:moveTo>
                  <a:pt x="0" y="3663315"/>
                </a:moveTo>
                <a:cubicBezTo>
                  <a:pt x="1629727" y="3729037"/>
                  <a:pt x="3259455" y="3794760"/>
                  <a:pt x="4343400" y="3949065"/>
                </a:cubicBezTo>
                <a:cubicBezTo>
                  <a:pt x="5427345" y="4103370"/>
                  <a:pt x="5867400" y="4554855"/>
                  <a:pt x="6503670" y="4589145"/>
                </a:cubicBezTo>
                <a:cubicBezTo>
                  <a:pt x="7139940" y="4623435"/>
                  <a:pt x="8018145" y="4131945"/>
                  <a:pt x="8161020" y="4154805"/>
                </a:cubicBezTo>
                <a:cubicBezTo>
                  <a:pt x="8303895" y="4177665"/>
                  <a:pt x="7343775" y="4949190"/>
                  <a:pt x="7360920" y="4726305"/>
                </a:cubicBezTo>
                <a:cubicBezTo>
                  <a:pt x="7378065" y="4503420"/>
                  <a:pt x="8210550" y="3531870"/>
                  <a:pt x="8263890" y="2817495"/>
                </a:cubicBezTo>
                <a:cubicBezTo>
                  <a:pt x="8317230" y="2103120"/>
                  <a:pt x="7698105" y="880110"/>
                  <a:pt x="7680960" y="440055"/>
                </a:cubicBezTo>
                <a:cubicBezTo>
                  <a:pt x="7663815" y="0"/>
                  <a:pt x="7912417" y="88582"/>
                  <a:pt x="8161020" y="177165"/>
                </a:cubicBezTo>
              </a:path>
            </a:pathLst>
          </a:custGeom>
          <a:ln w="28575">
            <a:solidFill>
              <a:srgbClr val="F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Figura a mano libera 8"/>
          <p:cNvSpPr/>
          <p:nvPr/>
        </p:nvSpPr>
        <p:spPr>
          <a:xfrm>
            <a:off x="0" y="1643050"/>
            <a:ext cx="9429784" cy="4635830"/>
          </a:xfrm>
          <a:custGeom>
            <a:avLst/>
            <a:gdLst>
              <a:gd name="connsiteX0" fmla="*/ 8023860 w 8858250"/>
              <a:gd name="connsiteY0" fmla="*/ 0 h 3478530"/>
              <a:gd name="connsiteX1" fmla="*/ 7440930 w 8858250"/>
              <a:gd name="connsiteY1" fmla="*/ 1108710 h 3478530"/>
              <a:gd name="connsiteX2" fmla="*/ 8401050 w 8858250"/>
              <a:gd name="connsiteY2" fmla="*/ 3154680 h 3478530"/>
              <a:gd name="connsiteX3" fmla="*/ 4697730 w 8858250"/>
              <a:gd name="connsiteY3" fmla="*/ 3051810 h 3478530"/>
              <a:gd name="connsiteX4" fmla="*/ 4149090 w 8858250"/>
              <a:gd name="connsiteY4" fmla="*/ 3303270 h 3478530"/>
              <a:gd name="connsiteX5" fmla="*/ 2514600 w 8858250"/>
              <a:gd name="connsiteY5" fmla="*/ 2548890 h 3478530"/>
              <a:gd name="connsiteX6" fmla="*/ 0 w 8858250"/>
              <a:gd name="connsiteY6" fmla="*/ 3166110 h 3478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858250" h="3478530">
                <a:moveTo>
                  <a:pt x="8023860" y="0"/>
                </a:moveTo>
                <a:cubicBezTo>
                  <a:pt x="7700962" y="291465"/>
                  <a:pt x="7378065" y="582930"/>
                  <a:pt x="7440930" y="1108710"/>
                </a:cubicBezTo>
                <a:cubicBezTo>
                  <a:pt x="7503795" y="1634490"/>
                  <a:pt x="8858250" y="2830830"/>
                  <a:pt x="8401050" y="3154680"/>
                </a:cubicBezTo>
                <a:cubicBezTo>
                  <a:pt x="7943850" y="3478530"/>
                  <a:pt x="5406390" y="3027045"/>
                  <a:pt x="4697730" y="3051810"/>
                </a:cubicBezTo>
                <a:cubicBezTo>
                  <a:pt x="3989070" y="3076575"/>
                  <a:pt x="4512945" y="3387090"/>
                  <a:pt x="4149090" y="3303270"/>
                </a:cubicBezTo>
                <a:cubicBezTo>
                  <a:pt x="3785235" y="3219450"/>
                  <a:pt x="3206115" y="2571750"/>
                  <a:pt x="2514600" y="2548890"/>
                </a:cubicBezTo>
                <a:cubicBezTo>
                  <a:pt x="1823085" y="2526030"/>
                  <a:pt x="489585" y="3120390"/>
                  <a:pt x="0" y="3166110"/>
                </a:cubicBezTo>
              </a:path>
            </a:pathLst>
          </a:custGeom>
          <a:ln w="19050">
            <a:solidFill>
              <a:srgbClr val="30C62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CasellaDiTesto 14"/>
          <p:cNvSpPr txBox="1"/>
          <p:nvPr/>
        </p:nvSpPr>
        <p:spPr>
          <a:xfrm>
            <a:off x="1142976" y="500042"/>
            <a:ext cx="5143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5400" b="1" dirty="0" smtClean="0">
                <a:latin typeface="Adobe Garamond Pro Bold" pitchFamily="18" charset="0"/>
              </a:rPr>
              <a:t>EVOLUZIONE </a:t>
            </a:r>
            <a:endParaRPr lang="it-IT" sz="5400" b="1" dirty="0">
              <a:latin typeface="Adobe Garamond Pro Bold" pitchFamily="18" charset="0"/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1000100" y="2071678"/>
            <a:ext cx="2447017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it-IT" sz="3600" dirty="0" smtClean="0"/>
              <a:t>- Meccanica</a:t>
            </a:r>
          </a:p>
          <a:p>
            <a:pPr>
              <a:spcAft>
                <a:spcPts val="1800"/>
              </a:spcAft>
              <a:buFontTx/>
              <a:buChar char="-"/>
            </a:pPr>
            <a:r>
              <a:rPr lang="it-IT" sz="3600" dirty="0" smtClean="0"/>
              <a:t> Elettronica</a:t>
            </a:r>
          </a:p>
          <a:p>
            <a:pPr>
              <a:spcAft>
                <a:spcPts val="1800"/>
              </a:spcAft>
              <a:buFontTx/>
              <a:buChar char="-"/>
            </a:pPr>
            <a:r>
              <a:rPr lang="it-IT" sz="3600" dirty="0" smtClean="0"/>
              <a:t> Controllo</a:t>
            </a:r>
            <a:endParaRPr lang="it-IT" sz="3600" dirty="0"/>
          </a:p>
        </p:txBody>
      </p:sp>
      <p:pic>
        <p:nvPicPr>
          <p:cNvPr id="21" name="Immagine 20" descr="controll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57686" y="2857496"/>
            <a:ext cx="1196936" cy="1321545"/>
          </a:xfrm>
          <a:prstGeom prst="rect">
            <a:avLst/>
          </a:prstGeom>
        </p:spPr>
      </p:pic>
      <p:pic>
        <p:nvPicPr>
          <p:cNvPr id="20" name="Immagine 19" descr="Tiltyboard 4.0 c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0694" y="2428868"/>
            <a:ext cx="1623455" cy="1008278"/>
          </a:xfrm>
          <a:prstGeom prst="rect">
            <a:avLst/>
          </a:prstGeom>
        </p:spPr>
      </p:pic>
      <p:pic>
        <p:nvPicPr>
          <p:cNvPr id="19" name="Immagine 18" descr="robot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643306" y="1142984"/>
            <a:ext cx="3000396" cy="1985648"/>
          </a:xfrm>
          <a:prstGeom prst="rect">
            <a:avLst/>
          </a:prstGeom>
        </p:spPr>
      </p:pic>
      <p:pic>
        <p:nvPicPr>
          <p:cNvPr id="22" name="Immagine 21" descr="filtro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00628" y="4000504"/>
            <a:ext cx="2120661" cy="10445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logo_poli.jpg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lum bright="30000"/>
          </a:blip>
          <a:stretch>
            <a:fillRect/>
          </a:stretch>
        </p:blipFill>
        <p:spPr>
          <a:xfrm>
            <a:off x="1000100" y="81459"/>
            <a:ext cx="6884104" cy="6776541"/>
          </a:xfrm>
          <a:prstGeom prst="rect">
            <a:avLst/>
          </a:prstGeom>
        </p:spPr>
      </p:pic>
      <p:sp>
        <p:nvSpPr>
          <p:cNvPr id="12" name="Figura a mano libera 11"/>
          <p:cNvSpPr/>
          <p:nvPr/>
        </p:nvSpPr>
        <p:spPr>
          <a:xfrm>
            <a:off x="681990" y="1954530"/>
            <a:ext cx="8359140" cy="5109210"/>
          </a:xfrm>
          <a:custGeom>
            <a:avLst/>
            <a:gdLst>
              <a:gd name="connsiteX0" fmla="*/ 2586990 w 8359140"/>
              <a:gd name="connsiteY0" fmla="*/ 4926330 h 5109210"/>
              <a:gd name="connsiteX1" fmla="*/ 60960 w 8359140"/>
              <a:gd name="connsiteY1" fmla="*/ 4343400 h 5109210"/>
              <a:gd name="connsiteX2" fmla="*/ 2952750 w 8359140"/>
              <a:gd name="connsiteY2" fmla="*/ 4549140 h 5109210"/>
              <a:gd name="connsiteX3" fmla="*/ 4724400 w 8359140"/>
              <a:gd name="connsiteY3" fmla="*/ 4183380 h 5109210"/>
              <a:gd name="connsiteX4" fmla="*/ 6518910 w 8359140"/>
              <a:gd name="connsiteY4" fmla="*/ 4411980 h 5109210"/>
              <a:gd name="connsiteX5" fmla="*/ 8359140 w 8359140"/>
              <a:gd name="connsiteY5" fmla="*/ 0 h 5109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359140" h="5109210">
                <a:moveTo>
                  <a:pt x="2586990" y="4926330"/>
                </a:moveTo>
                <a:cubicBezTo>
                  <a:pt x="1293495" y="4666297"/>
                  <a:pt x="0" y="4406265"/>
                  <a:pt x="60960" y="4343400"/>
                </a:cubicBezTo>
                <a:cubicBezTo>
                  <a:pt x="121920" y="4280535"/>
                  <a:pt x="2175510" y="4575810"/>
                  <a:pt x="2952750" y="4549140"/>
                </a:cubicBezTo>
                <a:cubicBezTo>
                  <a:pt x="3729990" y="4522470"/>
                  <a:pt x="4130040" y="4206240"/>
                  <a:pt x="4724400" y="4183380"/>
                </a:cubicBezTo>
                <a:cubicBezTo>
                  <a:pt x="5318760" y="4160520"/>
                  <a:pt x="5913120" y="5109210"/>
                  <a:pt x="6518910" y="4411980"/>
                </a:cubicBezTo>
                <a:cubicBezTo>
                  <a:pt x="7124700" y="3714750"/>
                  <a:pt x="8115300" y="737235"/>
                  <a:pt x="8359140" y="0"/>
                </a:cubicBezTo>
              </a:path>
            </a:pathLst>
          </a:custGeom>
          <a:ln w="19050">
            <a:solidFill>
              <a:srgbClr val="FDFD0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" name="Immagine 4" descr="airlab_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4549" y="0"/>
            <a:ext cx="2079451" cy="1357298"/>
          </a:xfrm>
          <a:prstGeom prst="rect">
            <a:avLst/>
          </a:prstGeom>
        </p:spPr>
      </p:pic>
      <p:sp>
        <p:nvSpPr>
          <p:cNvPr id="6" name="Figura a mano libera 5"/>
          <p:cNvSpPr/>
          <p:nvPr/>
        </p:nvSpPr>
        <p:spPr>
          <a:xfrm>
            <a:off x="0" y="1643050"/>
            <a:ext cx="8932545" cy="5003495"/>
          </a:xfrm>
          <a:custGeom>
            <a:avLst/>
            <a:gdLst>
              <a:gd name="connsiteX0" fmla="*/ 0 w 8372475"/>
              <a:gd name="connsiteY0" fmla="*/ 4272915 h 4621530"/>
              <a:gd name="connsiteX1" fmla="*/ 4057650 w 8372475"/>
              <a:gd name="connsiteY1" fmla="*/ 3484245 h 4621530"/>
              <a:gd name="connsiteX2" fmla="*/ 6709410 w 8372475"/>
              <a:gd name="connsiteY2" fmla="*/ 4215765 h 4621530"/>
              <a:gd name="connsiteX3" fmla="*/ 7783830 w 8372475"/>
              <a:gd name="connsiteY3" fmla="*/ 4364355 h 4621530"/>
              <a:gd name="connsiteX4" fmla="*/ 8321040 w 8372475"/>
              <a:gd name="connsiteY4" fmla="*/ 2672715 h 4621530"/>
              <a:gd name="connsiteX5" fmla="*/ 7475220 w 8372475"/>
              <a:gd name="connsiteY5" fmla="*/ 603885 h 4621530"/>
              <a:gd name="connsiteX6" fmla="*/ 7669530 w 8372475"/>
              <a:gd name="connsiteY6" fmla="*/ 9525 h 4621530"/>
              <a:gd name="connsiteX7" fmla="*/ 7258050 w 8372475"/>
              <a:gd name="connsiteY7" fmla="*/ 546735 h 4621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372475" h="4621530">
                <a:moveTo>
                  <a:pt x="0" y="4272915"/>
                </a:moveTo>
                <a:cubicBezTo>
                  <a:pt x="1469707" y="3883342"/>
                  <a:pt x="2939415" y="3493770"/>
                  <a:pt x="4057650" y="3484245"/>
                </a:cubicBezTo>
                <a:cubicBezTo>
                  <a:pt x="5175885" y="3474720"/>
                  <a:pt x="6088380" y="4069080"/>
                  <a:pt x="6709410" y="4215765"/>
                </a:cubicBezTo>
                <a:cubicBezTo>
                  <a:pt x="7330440" y="4362450"/>
                  <a:pt x="7515225" y="4621530"/>
                  <a:pt x="7783830" y="4364355"/>
                </a:cubicBezTo>
                <a:cubicBezTo>
                  <a:pt x="8052435" y="4107180"/>
                  <a:pt x="8372475" y="3299460"/>
                  <a:pt x="8321040" y="2672715"/>
                </a:cubicBezTo>
                <a:cubicBezTo>
                  <a:pt x="8269605" y="2045970"/>
                  <a:pt x="7583805" y="1047750"/>
                  <a:pt x="7475220" y="603885"/>
                </a:cubicBezTo>
                <a:cubicBezTo>
                  <a:pt x="7366635" y="160020"/>
                  <a:pt x="7705725" y="19050"/>
                  <a:pt x="7669530" y="9525"/>
                </a:cubicBezTo>
                <a:cubicBezTo>
                  <a:pt x="7633335" y="0"/>
                  <a:pt x="7444740" y="379095"/>
                  <a:pt x="7258050" y="546735"/>
                </a:cubicBezTo>
              </a:path>
            </a:pathLst>
          </a:custGeom>
          <a:ln w="19050">
            <a:solidFill>
              <a:srgbClr val="0E83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Figura a mano libera 7"/>
          <p:cNvSpPr/>
          <p:nvPr/>
        </p:nvSpPr>
        <p:spPr>
          <a:xfrm>
            <a:off x="0" y="1500174"/>
            <a:ext cx="9144000" cy="5409261"/>
          </a:xfrm>
          <a:custGeom>
            <a:avLst/>
            <a:gdLst>
              <a:gd name="connsiteX0" fmla="*/ 0 w 8317230"/>
              <a:gd name="connsiteY0" fmla="*/ 3663315 h 4949190"/>
              <a:gd name="connsiteX1" fmla="*/ 4343400 w 8317230"/>
              <a:gd name="connsiteY1" fmla="*/ 3949065 h 4949190"/>
              <a:gd name="connsiteX2" fmla="*/ 6503670 w 8317230"/>
              <a:gd name="connsiteY2" fmla="*/ 4589145 h 4949190"/>
              <a:gd name="connsiteX3" fmla="*/ 8161020 w 8317230"/>
              <a:gd name="connsiteY3" fmla="*/ 4154805 h 4949190"/>
              <a:gd name="connsiteX4" fmla="*/ 7360920 w 8317230"/>
              <a:gd name="connsiteY4" fmla="*/ 4726305 h 4949190"/>
              <a:gd name="connsiteX5" fmla="*/ 8263890 w 8317230"/>
              <a:gd name="connsiteY5" fmla="*/ 2817495 h 4949190"/>
              <a:gd name="connsiteX6" fmla="*/ 7680960 w 8317230"/>
              <a:gd name="connsiteY6" fmla="*/ 440055 h 4949190"/>
              <a:gd name="connsiteX7" fmla="*/ 8161020 w 8317230"/>
              <a:gd name="connsiteY7" fmla="*/ 177165 h 4949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317230" h="4949190">
                <a:moveTo>
                  <a:pt x="0" y="3663315"/>
                </a:moveTo>
                <a:cubicBezTo>
                  <a:pt x="1629727" y="3729037"/>
                  <a:pt x="3259455" y="3794760"/>
                  <a:pt x="4343400" y="3949065"/>
                </a:cubicBezTo>
                <a:cubicBezTo>
                  <a:pt x="5427345" y="4103370"/>
                  <a:pt x="5867400" y="4554855"/>
                  <a:pt x="6503670" y="4589145"/>
                </a:cubicBezTo>
                <a:cubicBezTo>
                  <a:pt x="7139940" y="4623435"/>
                  <a:pt x="8018145" y="4131945"/>
                  <a:pt x="8161020" y="4154805"/>
                </a:cubicBezTo>
                <a:cubicBezTo>
                  <a:pt x="8303895" y="4177665"/>
                  <a:pt x="7343775" y="4949190"/>
                  <a:pt x="7360920" y="4726305"/>
                </a:cubicBezTo>
                <a:cubicBezTo>
                  <a:pt x="7378065" y="4503420"/>
                  <a:pt x="8210550" y="3531870"/>
                  <a:pt x="8263890" y="2817495"/>
                </a:cubicBezTo>
                <a:cubicBezTo>
                  <a:pt x="8317230" y="2103120"/>
                  <a:pt x="7698105" y="880110"/>
                  <a:pt x="7680960" y="440055"/>
                </a:cubicBezTo>
                <a:cubicBezTo>
                  <a:pt x="7663815" y="0"/>
                  <a:pt x="7912417" y="88582"/>
                  <a:pt x="8161020" y="177165"/>
                </a:cubicBezTo>
              </a:path>
            </a:pathLst>
          </a:custGeom>
          <a:ln w="28575">
            <a:solidFill>
              <a:srgbClr val="F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Figura a mano libera 8"/>
          <p:cNvSpPr/>
          <p:nvPr/>
        </p:nvSpPr>
        <p:spPr>
          <a:xfrm>
            <a:off x="0" y="1643050"/>
            <a:ext cx="9429784" cy="4635830"/>
          </a:xfrm>
          <a:custGeom>
            <a:avLst/>
            <a:gdLst>
              <a:gd name="connsiteX0" fmla="*/ 8023860 w 8858250"/>
              <a:gd name="connsiteY0" fmla="*/ 0 h 3478530"/>
              <a:gd name="connsiteX1" fmla="*/ 7440930 w 8858250"/>
              <a:gd name="connsiteY1" fmla="*/ 1108710 h 3478530"/>
              <a:gd name="connsiteX2" fmla="*/ 8401050 w 8858250"/>
              <a:gd name="connsiteY2" fmla="*/ 3154680 h 3478530"/>
              <a:gd name="connsiteX3" fmla="*/ 4697730 w 8858250"/>
              <a:gd name="connsiteY3" fmla="*/ 3051810 h 3478530"/>
              <a:gd name="connsiteX4" fmla="*/ 4149090 w 8858250"/>
              <a:gd name="connsiteY4" fmla="*/ 3303270 h 3478530"/>
              <a:gd name="connsiteX5" fmla="*/ 2514600 w 8858250"/>
              <a:gd name="connsiteY5" fmla="*/ 2548890 h 3478530"/>
              <a:gd name="connsiteX6" fmla="*/ 0 w 8858250"/>
              <a:gd name="connsiteY6" fmla="*/ 3166110 h 3478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858250" h="3478530">
                <a:moveTo>
                  <a:pt x="8023860" y="0"/>
                </a:moveTo>
                <a:cubicBezTo>
                  <a:pt x="7700962" y="291465"/>
                  <a:pt x="7378065" y="582930"/>
                  <a:pt x="7440930" y="1108710"/>
                </a:cubicBezTo>
                <a:cubicBezTo>
                  <a:pt x="7503795" y="1634490"/>
                  <a:pt x="8858250" y="2830830"/>
                  <a:pt x="8401050" y="3154680"/>
                </a:cubicBezTo>
                <a:cubicBezTo>
                  <a:pt x="7943850" y="3478530"/>
                  <a:pt x="5406390" y="3027045"/>
                  <a:pt x="4697730" y="3051810"/>
                </a:cubicBezTo>
                <a:cubicBezTo>
                  <a:pt x="3989070" y="3076575"/>
                  <a:pt x="4512945" y="3387090"/>
                  <a:pt x="4149090" y="3303270"/>
                </a:cubicBezTo>
                <a:cubicBezTo>
                  <a:pt x="3785235" y="3219450"/>
                  <a:pt x="3206115" y="2571750"/>
                  <a:pt x="2514600" y="2548890"/>
                </a:cubicBezTo>
                <a:cubicBezTo>
                  <a:pt x="1823085" y="2526030"/>
                  <a:pt x="489585" y="3120390"/>
                  <a:pt x="0" y="3166110"/>
                </a:cubicBezTo>
              </a:path>
            </a:pathLst>
          </a:custGeom>
          <a:ln w="19050">
            <a:solidFill>
              <a:srgbClr val="30C62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CasellaDiTesto 16"/>
          <p:cNvSpPr txBox="1"/>
          <p:nvPr/>
        </p:nvSpPr>
        <p:spPr>
          <a:xfrm>
            <a:off x="285720" y="428604"/>
            <a:ext cx="66437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800" b="1" dirty="0" smtClean="0">
                <a:latin typeface="Adobe Garamond Pro Bold" pitchFamily="18" charset="0"/>
              </a:rPr>
              <a:t>EVOLUZIONE MECCANICA </a:t>
            </a:r>
            <a:endParaRPr lang="it-IT" sz="4800" b="1" dirty="0">
              <a:latin typeface="Adobe Garamond Pro Bold" pitchFamily="18" charset="0"/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357158" y="2214554"/>
            <a:ext cx="4071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it-IT" sz="3200" dirty="0" smtClean="0"/>
              <a:t>Sostituzione motore</a:t>
            </a:r>
            <a:endParaRPr lang="it-IT" sz="3200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357158" y="3201415"/>
            <a:ext cx="35637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 smtClean="0"/>
              <a:t>- Sostituzione flange</a:t>
            </a:r>
            <a:endParaRPr lang="it-IT" sz="3200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428596" y="4214818"/>
            <a:ext cx="62426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 smtClean="0"/>
              <a:t>- Miglioramento allineamento carter</a:t>
            </a:r>
            <a:endParaRPr lang="it-IT" sz="3200" dirty="0"/>
          </a:p>
        </p:txBody>
      </p:sp>
      <p:pic>
        <p:nvPicPr>
          <p:cNvPr id="20" name="Immagine 19" descr="flangi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6248" y="3076584"/>
            <a:ext cx="909671" cy="1066796"/>
          </a:xfrm>
          <a:prstGeom prst="rect">
            <a:avLst/>
          </a:prstGeom>
        </p:spPr>
      </p:pic>
      <p:pic>
        <p:nvPicPr>
          <p:cNvPr id="13" name="Immagine 12" descr="motore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29190" y="2000240"/>
            <a:ext cx="1963271" cy="15716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1697</TotalTime>
  <Words>220</Words>
  <Application>Microsoft Office PowerPoint</Application>
  <PresentationFormat>Presentazione su schermo (4:3)</PresentationFormat>
  <Paragraphs>79</Paragraphs>
  <Slides>20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20</vt:i4>
      </vt:variant>
    </vt:vector>
  </HeadingPairs>
  <TitlesOfParts>
    <vt:vector size="21" baseType="lpstr">
      <vt:lpstr>Tema di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Riccardo</dc:creator>
  <cp:lastModifiedBy>polimi</cp:lastModifiedBy>
  <cp:revision>119</cp:revision>
  <dcterms:created xsi:type="dcterms:W3CDTF">2008-09-18T14:36:23Z</dcterms:created>
  <dcterms:modified xsi:type="dcterms:W3CDTF">2008-09-21T20:13:49Z</dcterms:modified>
</cp:coreProperties>
</file>